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7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DC8A12-733F-4940-83B7-79A2058A06D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3BF1E1C7-6A85-4C5F-8B09-B53F6E831746}">
      <dgm:prSet phldrT="[Text]"/>
      <dgm:spPr/>
      <dgm:t>
        <a:bodyPr/>
        <a:lstStyle/>
        <a:p>
          <a:r>
            <a:rPr lang="en-US" dirty="0" smtClean="0"/>
            <a:t>Complaint</a:t>
          </a:r>
          <a:endParaRPr lang="en-US" dirty="0"/>
        </a:p>
      </dgm:t>
    </dgm:pt>
    <dgm:pt modelId="{339C4BE1-9BA6-4F70-A30C-F9C5668AE734}" type="parTrans" cxnId="{94BA370A-717E-40B6-96D8-30D917431EAE}">
      <dgm:prSet/>
      <dgm:spPr/>
      <dgm:t>
        <a:bodyPr/>
        <a:lstStyle/>
        <a:p>
          <a:endParaRPr lang="en-US"/>
        </a:p>
      </dgm:t>
    </dgm:pt>
    <dgm:pt modelId="{C70876B3-E352-41C4-9D5A-030A82181A51}" type="sibTrans" cxnId="{94BA370A-717E-40B6-96D8-30D917431EAE}">
      <dgm:prSet/>
      <dgm:spPr/>
      <dgm:t>
        <a:bodyPr/>
        <a:lstStyle/>
        <a:p>
          <a:endParaRPr lang="en-US"/>
        </a:p>
      </dgm:t>
    </dgm:pt>
    <dgm:pt modelId="{7100BE44-5A36-472C-831D-A02237AD1C9F}">
      <dgm:prSet phldrT="[Text]"/>
      <dgm:spPr/>
      <dgm:t>
        <a:bodyPr/>
        <a:lstStyle/>
        <a:p>
          <a:r>
            <a:rPr lang="en-US" dirty="0" smtClean="0"/>
            <a:t>Summons copy of complaint</a:t>
          </a:r>
          <a:endParaRPr lang="en-US" dirty="0"/>
        </a:p>
      </dgm:t>
    </dgm:pt>
    <dgm:pt modelId="{D864DD81-5259-4392-A2E6-89504154E6D7}" type="parTrans" cxnId="{0200AF03-1519-4575-A7D9-12F7BF5DE674}">
      <dgm:prSet/>
      <dgm:spPr/>
      <dgm:t>
        <a:bodyPr/>
        <a:lstStyle/>
        <a:p>
          <a:endParaRPr lang="en-US"/>
        </a:p>
      </dgm:t>
    </dgm:pt>
    <dgm:pt modelId="{0CCB8A3F-F91C-41DE-88BE-CE1ABDA74DED}" type="sibTrans" cxnId="{0200AF03-1519-4575-A7D9-12F7BF5DE674}">
      <dgm:prSet/>
      <dgm:spPr/>
      <dgm:t>
        <a:bodyPr/>
        <a:lstStyle/>
        <a:p>
          <a:endParaRPr lang="en-US"/>
        </a:p>
      </dgm:t>
    </dgm:pt>
    <dgm:pt modelId="{CAD19F75-F888-48A2-8234-A55D0CF5EB46}">
      <dgm:prSet phldrT="[Text]"/>
      <dgm:spPr/>
      <dgm:t>
        <a:bodyPr/>
        <a:lstStyle/>
        <a:p>
          <a:r>
            <a:rPr lang="en-US" dirty="0" smtClean="0"/>
            <a:t>Discovery</a:t>
          </a:r>
          <a:endParaRPr lang="en-US" dirty="0"/>
        </a:p>
      </dgm:t>
    </dgm:pt>
    <dgm:pt modelId="{5091D64E-C6A9-4A2F-AF3A-581960007B09}" type="parTrans" cxnId="{5E200242-2839-41CB-9272-8C287D901312}">
      <dgm:prSet/>
      <dgm:spPr/>
      <dgm:t>
        <a:bodyPr/>
        <a:lstStyle/>
        <a:p>
          <a:endParaRPr lang="en-US"/>
        </a:p>
      </dgm:t>
    </dgm:pt>
    <dgm:pt modelId="{111BF517-6CFA-49ED-82C2-76BA9F7B84EE}" type="sibTrans" cxnId="{5E200242-2839-41CB-9272-8C287D901312}">
      <dgm:prSet/>
      <dgm:spPr/>
      <dgm:t>
        <a:bodyPr/>
        <a:lstStyle/>
        <a:p>
          <a:endParaRPr lang="en-US"/>
        </a:p>
      </dgm:t>
    </dgm:pt>
    <dgm:pt modelId="{AFC303AC-12F2-47AE-9CF4-0817F15484C7}">
      <dgm:prSet phldrT="[Text]"/>
      <dgm:spPr/>
      <dgm:t>
        <a:bodyPr/>
        <a:lstStyle/>
        <a:p>
          <a:r>
            <a:rPr lang="en-US" dirty="0" smtClean="0"/>
            <a:t>Motion</a:t>
          </a:r>
          <a:endParaRPr lang="en-US" dirty="0"/>
        </a:p>
      </dgm:t>
    </dgm:pt>
    <dgm:pt modelId="{CDC9B075-40EC-4338-84E1-F3AEEBCDDE46}" type="parTrans" cxnId="{C2247DB8-C6EF-4987-90D3-092BDDBCC9C7}">
      <dgm:prSet/>
      <dgm:spPr/>
      <dgm:t>
        <a:bodyPr/>
        <a:lstStyle/>
        <a:p>
          <a:endParaRPr lang="en-US"/>
        </a:p>
      </dgm:t>
    </dgm:pt>
    <dgm:pt modelId="{997DBE6D-4C64-47A4-8C24-6AE63D5A65D5}" type="sibTrans" cxnId="{C2247DB8-C6EF-4987-90D3-092BDDBCC9C7}">
      <dgm:prSet/>
      <dgm:spPr/>
      <dgm:t>
        <a:bodyPr/>
        <a:lstStyle/>
        <a:p>
          <a:endParaRPr lang="en-US"/>
        </a:p>
      </dgm:t>
    </dgm:pt>
    <dgm:pt modelId="{1AF8F971-D2D6-44D8-80AE-46E9A99C97E9}">
      <dgm:prSet phldrT="[Text]"/>
      <dgm:spPr/>
      <dgm:t>
        <a:bodyPr/>
        <a:lstStyle/>
        <a:p>
          <a:r>
            <a:rPr lang="en-US" dirty="0" smtClean="0"/>
            <a:t>Trial</a:t>
          </a:r>
          <a:endParaRPr lang="en-US" dirty="0"/>
        </a:p>
      </dgm:t>
    </dgm:pt>
    <dgm:pt modelId="{72AF5A28-E053-4DE1-BE77-4B5CDE6619DC}" type="parTrans" cxnId="{55160FF6-755B-4A04-B653-68E2A76D2443}">
      <dgm:prSet/>
      <dgm:spPr/>
      <dgm:t>
        <a:bodyPr/>
        <a:lstStyle/>
        <a:p>
          <a:endParaRPr lang="en-US"/>
        </a:p>
      </dgm:t>
    </dgm:pt>
    <dgm:pt modelId="{577326A5-1AA6-4428-8751-8D54CEF095C9}" type="sibTrans" cxnId="{55160FF6-755B-4A04-B653-68E2A76D2443}">
      <dgm:prSet/>
      <dgm:spPr/>
      <dgm:t>
        <a:bodyPr/>
        <a:lstStyle/>
        <a:p>
          <a:endParaRPr lang="en-US"/>
        </a:p>
      </dgm:t>
    </dgm:pt>
    <dgm:pt modelId="{F6E54AE8-ECA1-4FE2-B8E8-C65D4FCA3D15}" type="pres">
      <dgm:prSet presAssocID="{BDDC8A12-733F-4940-83B7-79A2058A06D1}" presName="Name0" presStyleCnt="0">
        <dgm:presLayoutVars>
          <dgm:dir/>
          <dgm:animLvl val="lvl"/>
          <dgm:resizeHandles val="exact"/>
        </dgm:presLayoutVars>
      </dgm:prSet>
      <dgm:spPr/>
    </dgm:pt>
    <dgm:pt modelId="{027630FE-408C-4D72-B75F-148CDE542486}" type="pres">
      <dgm:prSet presAssocID="{3BF1E1C7-6A85-4C5F-8B09-B53F6E831746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324382-252A-4F15-B65C-218A4C11FFCB}" type="pres">
      <dgm:prSet presAssocID="{C70876B3-E352-41C4-9D5A-030A82181A51}" presName="parTxOnlySpace" presStyleCnt="0"/>
      <dgm:spPr/>
    </dgm:pt>
    <dgm:pt modelId="{0219122A-02E2-4CA8-9EA0-ACE72A87507B}" type="pres">
      <dgm:prSet presAssocID="{7100BE44-5A36-472C-831D-A02237AD1C9F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138B3C-6509-4E73-B6DB-BF67C16AF07C}" type="pres">
      <dgm:prSet presAssocID="{0CCB8A3F-F91C-41DE-88BE-CE1ABDA74DED}" presName="parTxOnlySpace" presStyleCnt="0"/>
      <dgm:spPr/>
    </dgm:pt>
    <dgm:pt modelId="{13BA23EE-5868-4D8A-B09A-A444BF1E3515}" type="pres">
      <dgm:prSet presAssocID="{CAD19F75-F888-48A2-8234-A55D0CF5EB46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CAE8E6-DC31-45A6-A670-C125C9A91161}" type="pres">
      <dgm:prSet presAssocID="{111BF517-6CFA-49ED-82C2-76BA9F7B84EE}" presName="parTxOnlySpace" presStyleCnt="0"/>
      <dgm:spPr/>
    </dgm:pt>
    <dgm:pt modelId="{F4B07F8D-D978-4F4E-9043-F131EE49E6E6}" type="pres">
      <dgm:prSet presAssocID="{AFC303AC-12F2-47AE-9CF4-0817F15484C7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6FB2DE-F8CD-4022-8963-7B1637F649C2}" type="pres">
      <dgm:prSet presAssocID="{997DBE6D-4C64-47A4-8C24-6AE63D5A65D5}" presName="parTxOnlySpace" presStyleCnt="0"/>
      <dgm:spPr/>
    </dgm:pt>
    <dgm:pt modelId="{C35C2F0E-1310-47E0-9865-6BC2F49DAD0F}" type="pres">
      <dgm:prSet presAssocID="{1AF8F971-D2D6-44D8-80AE-46E9A99C97E9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200242-2839-41CB-9272-8C287D901312}" srcId="{BDDC8A12-733F-4940-83B7-79A2058A06D1}" destId="{CAD19F75-F888-48A2-8234-A55D0CF5EB46}" srcOrd="2" destOrd="0" parTransId="{5091D64E-C6A9-4A2F-AF3A-581960007B09}" sibTransId="{111BF517-6CFA-49ED-82C2-76BA9F7B84EE}"/>
    <dgm:cxn modelId="{55160FF6-755B-4A04-B653-68E2A76D2443}" srcId="{BDDC8A12-733F-4940-83B7-79A2058A06D1}" destId="{1AF8F971-D2D6-44D8-80AE-46E9A99C97E9}" srcOrd="4" destOrd="0" parTransId="{72AF5A28-E053-4DE1-BE77-4B5CDE6619DC}" sibTransId="{577326A5-1AA6-4428-8751-8D54CEF095C9}"/>
    <dgm:cxn modelId="{94BA370A-717E-40B6-96D8-30D917431EAE}" srcId="{BDDC8A12-733F-4940-83B7-79A2058A06D1}" destId="{3BF1E1C7-6A85-4C5F-8B09-B53F6E831746}" srcOrd="0" destOrd="0" parTransId="{339C4BE1-9BA6-4F70-A30C-F9C5668AE734}" sibTransId="{C70876B3-E352-41C4-9D5A-030A82181A51}"/>
    <dgm:cxn modelId="{C2247DB8-C6EF-4987-90D3-092BDDBCC9C7}" srcId="{BDDC8A12-733F-4940-83B7-79A2058A06D1}" destId="{AFC303AC-12F2-47AE-9CF4-0817F15484C7}" srcOrd="3" destOrd="0" parTransId="{CDC9B075-40EC-4338-84E1-F3AEEBCDDE46}" sibTransId="{997DBE6D-4C64-47A4-8C24-6AE63D5A65D5}"/>
    <dgm:cxn modelId="{22E647FC-7DB5-472D-AD9B-041C9CE77097}" type="presOf" srcId="{AFC303AC-12F2-47AE-9CF4-0817F15484C7}" destId="{F4B07F8D-D978-4F4E-9043-F131EE49E6E6}" srcOrd="0" destOrd="0" presId="urn:microsoft.com/office/officeart/2005/8/layout/chevron1"/>
    <dgm:cxn modelId="{636B133D-F6F0-4870-B2F8-D7B3069AAC76}" type="presOf" srcId="{1AF8F971-D2D6-44D8-80AE-46E9A99C97E9}" destId="{C35C2F0E-1310-47E0-9865-6BC2F49DAD0F}" srcOrd="0" destOrd="0" presId="urn:microsoft.com/office/officeart/2005/8/layout/chevron1"/>
    <dgm:cxn modelId="{0200AF03-1519-4575-A7D9-12F7BF5DE674}" srcId="{BDDC8A12-733F-4940-83B7-79A2058A06D1}" destId="{7100BE44-5A36-472C-831D-A02237AD1C9F}" srcOrd="1" destOrd="0" parTransId="{D864DD81-5259-4392-A2E6-89504154E6D7}" sibTransId="{0CCB8A3F-F91C-41DE-88BE-CE1ABDA74DED}"/>
    <dgm:cxn modelId="{7D015127-A3EE-4FBE-8E95-A1216642DE0D}" type="presOf" srcId="{BDDC8A12-733F-4940-83B7-79A2058A06D1}" destId="{F6E54AE8-ECA1-4FE2-B8E8-C65D4FCA3D15}" srcOrd="0" destOrd="0" presId="urn:microsoft.com/office/officeart/2005/8/layout/chevron1"/>
    <dgm:cxn modelId="{462D8B0F-0440-4D17-A9BA-F2BE6A611FA7}" type="presOf" srcId="{3BF1E1C7-6A85-4C5F-8B09-B53F6E831746}" destId="{027630FE-408C-4D72-B75F-148CDE542486}" srcOrd="0" destOrd="0" presId="urn:microsoft.com/office/officeart/2005/8/layout/chevron1"/>
    <dgm:cxn modelId="{855C8BF3-F9A0-464B-966B-07509E05233C}" type="presOf" srcId="{CAD19F75-F888-48A2-8234-A55D0CF5EB46}" destId="{13BA23EE-5868-4D8A-B09A-A444BF1E3515}" srcOrd="0" destOrd="0" presId="urn:microsoft.com/office/officeart/2005/8/layout/chevron1"/>
    <dgm:cxn modelId="{7BD922BD-5865-4A77-B58F-B350F431A264}" type="presOf" srcId="{7100BE44-5A36-472C-831D-A02237AD1C9F}" destId="{0219122A-02E2-4CA8-9EA0-ACE72A87507B}" srcOrd="0" destOrd="0" presId="urn:microsoft.com/office/officeart/2005/8/layout/chevron1"/>
    <dgm:cxn modelId="{037327C5-460B-4A4F-99A5-8BE9B67E41C1}" type="presParOf" srcId="{F6E54AE8-ECA1-4FE2-B8E8-C65D4FCA3D15}" destId="{027630FE-408C-4D72-B75F-148CDE542486}" srcOrd="0" destOrd="0" presId="urn:microsoft.com/office/officeart/2005/8/layout/chevron1"/>
    <dgm:cxn modelId="{05F46144-B28D-4543-B17D-B142DD11ED69}" type="presParOf" srcId="{F6E54AE8-ECA1-4FE2-B8E8-C65D4FCA3D15}" destId="{2E324382-252A-4F15-B65C-218A4C11FFCB}" srcOrd="1" destOrd="0" presId="urn:microsoft.com/office/officeart/2005/8/layout/chevron1"/>
    <dgm:cxn modelId="{4AEACBEA-1B87-43D9-A9E0-64FA44BB7F76}" type="presParOf" srcId="{F6E54AE8-ECA1-4FE2-B8E8-C65D4FCA3D15}" destId="{0219122A-02E2-4CA8-9EA0-ACE72A87507B}" srcOrd="2" destOrd="0" presId="urn:microsoft.com/office/officeart/2005/8/layout/chevron1"/>
    <dgm:cxn modelId="{7B193671-514C-4695-89D5-F3CCD1C831C8}" type="presParOf" srcId="{F6E54AE8-ECA1-4FE2-B8E8-C65D4FCA3D15}" destId="{90138B3C-6509-4E73-B6DB-BF67C16AF07C}" srcOrd="3" destOrd="0" presId="urn:microsoft.com/office/officeart/2005/8/layout/chevron1"/>
    <dgm:cxn modelId="{F27FD9A4-3159-48F4-89BA-A4C22EFDA31B}" type="presParOf" srcId="{F6E54AE8-ECA1-4FE2-B8E8-C65D4FCA3D15}" destId="{13BA23EE-5868-4D8A-B09A-A444BF1E3515}" srcOrd="4" destOrd="0" presId="urn:microsoft.com/office/officeart/2005/8/layout/chevron1"/>
    <dgm:cxn modelId="{65337DFB-4FD9-4E64-A7BE-F05C931C9014}" type="presParOf" srcId="{F6E54AE8-ECA1-4FE2-B8E8-C65D4FCA3D15}" destId="{65CAE8E6-DC31-45A6-A670-C125C9A91161}" srcOrd="5" destOrd="0" presId="urn:microsoft.com/office/officeart/2005/8/layout/chevron1"/>
    <dgm:cxn modelId="{9E3F7538-0303-4B83-A460-A815E3AEBE1C}" type="presParOf" srcId="{F6E54AE8-ECA1-4FE2-B8E8-C65D4FCA3D15}" destId="{F4B07F8D-D978-4F4E-9043-F131EE49E6E6}" srcOrd="6" destOrd="0" presId="urn:microsoft.com/office/officeart/2005/8/layout/chevron1"/>
    <dgm:cxn modelId="{E43BB640-D70E-42D9-B80F-303ABA3D7D73}" type="presParOf" srcId="{F6E54AE8-ECA1-4FE2-B8E8-C65D4FCA3D15}" destId="{E56FB2DE-F8CD-4022-8963-7B1637F649C2}" srcOrd="7" destOrd="0" presId="urn:microsoft.com/office/officeart/2005/8/layout/chevron1"/>
    <dgm:cxn modelId="{7ACC07A4-FE46-4382-AABD-86A69C6EAF0E}" type="presParOf" srcId="{F6E54AE8-ECA1-4FE2-B8E8-C65D4FCA3D15}" destId="{C35C2F0E-1310-47E0-9865-6BC2F49DAD0F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CB5632-AD9E-4023-BD80-E418F41AA5D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EE38B3-9826-4AEB-9BBC-20B8D29C87E8}">
      <dgm:prSet phldrT="[Text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Duty</a:t>
          </a:r>
          <a:endParaRPr lang="en-US" dirty="0"/>
        </a:p>
      </dgm:t>
    </dgm:pt>
    <dgm:pt modelId="{63652D98-E9A6-43DC-86F0-747F6865547F}" type="parTrans" cxnId="{BF34E38C-4910-4EC1-AC26-93DF06EA588F}">
      <dgm:prSet/>
      <dgm:spPr/>
      <dgm:t>
        <a:bodyPr/>
        <a:lstStyle/>
        <a:p>
          <a:endParaRPr lang="en-US"/>
        </a:p>
      </dgm:t>
    </dgm:pt>
    <dgm:pt modelId="{8FD6B300-A51A-42CB-9EC3-436FD26B57A0}" type="sibTrans" cxnId="{BF34E38C-4910-4EC1-AC26-93DF06EA588F}">
      <dgm:prSet/>
      <dgm:spPr/>
      <dgm:t>
        <a:bodyPr/>
        <a:lstStyle/>
        <a:p>
          <a:endParaRPr lang="en-US"/>
        </a:p>
      </dgm:t>
    </dgm:pt>
    <dgm:pt modelId="{A21B8B65-429B-4383-A3AA-1D2C49BF9D5E}">
      <dgm:prSet phldrT="[Text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Breach of Duty</a:t>
          </a:r>
          <a:endParaRPr lang="en-US" dirty="0"/>
        </a:p>
      </dgm:t>
    </dgm:pt>
    <dgm:pt modelId="{5C78FA5D-ED88-4B86-B1EC-045F1F4F6417}" type="parTrans" cxnId="{85375327-42F7-451A-93F5-252D94F6E22C}">
      <dgm:prSet/>
      <dgm:spPr/>
      <dgm:t>
        <a:bodyPr/>
        <a:lstStyle/>
        <a:p>
          <a:endParaRPr lang="en-US"/>
        </a:p>
      </dgm:t>
    </dgm:pt>
    <dgm:pt modelId="{5D39BA9E-9E79-43E9-BA11-14BBDB481DCD}" type="sibTrans" cxnId="{85375327-42F7-451A-93F5-252D94F6E22C}">
      <dgm:prSet/>
      <dgm:spPr/>
      <dgm:t>
        <a:bodyPr/>
        <a:lstStyle/>
        <a:p>
          <a:endParaRPr lang="en-US"/>
        </a:p>
      </dgm:t>
    </dgm:pt>
    <dgm:pt modelId="{0C870F8B-3BAA-45DD-AF72-078B48581841}">
      <dgm:prSet phldrT="[Text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Proximate Cause</a:t>
          </a:r>
          <a:endParaRPr lang="en-US" dirty="0"/>
        </a:p>
      </dgm:t>
    </dgm:pt>
    <dgm:pt modelId="{77D5A03D-7A8C-4976-BA93-ABDD192B77C6}" type="parTrans" cxnId="{7163883B-C56E-4D09-A613-A5E585C429C1}">
      <dgm:prSet/>
      <dgm:spPr/>
      <dgm:t>
        <a:bodyPr/>
        <a:lstStyle/>
        <a:p>
          <a:endParaRPr lang="en-US"/>
        </a:p>
      </dgm:t>
    </dgm:pt>
    <dgm:pt modelId="{AB8859ED-4255-4D52-B278-7FE4B939E394}" type="sibTrans" cxnId="{7163883B-C56E-4D09-A613-A5E585C429C1}">
      <dgm:prSet/>
      <dgm:spPr/>
      <dgm:t>
        <a:bodyPr/>
        <a:lstStyle/>
        <a:p>
          <a:endParaRPr lang="en-US"/>
        </a:p>
      </dgm:t>
    </dgm:pt>
    <dgm:pt modelId="{50AC034A-0DD8-47A2-B45E-96392171F8A7}">
      <dgm:prSet phldrT="[Text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Damages</a:t>
          </a:r>
          <a:endParaRPr lang="en-US" dirty="0"/>
        </a:p>
      </dgm:t>
    </dgm:pt>
    <dgm:pt modelId="{1733C952-B320-4A68-8236-3AECFC7BA6D5}" type="parTrans" cxnId="{6CD4EE5E-7A7D-4E53-813E-D05CC424D3C5}">
      <dgm:prSet/>
      <dgm:spPr/>
      <dgm:t>
        <a:bodyPr/>
        <a:lstStyle/>
        <a:p>
          <a:endParaRPr lang="en-US"/>
        </a:p>
      </dgm:t>
    </dgm:pt>
    <dgm:pt modelId="{134A2298-751F-4669-A68F-A9B2DBF117EA}" type="sibTrans" cxnId="{6CD4EE5E-7A7D-4E53-813E-D05CC424D3C5}">
      <dgm:prSet/>
      <dgm:spPr/>
      <dgm:t>
        <a:bodyPr/>
        <a:lstStyle/>
        <a:p>
          <a:endParaRPr lang="en-US"/>
        </a:p>
      </dgm:t>
    </dgm:pt>
    <dgm:pt modelId="{B8AED710-768C-4550-9903-0F30867597AD}" type="pres">
      <dgm:prSet presAssocID="{43CB5632-AD9E-4023-BD80-E418F41AA5D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CAEDE6-FE96-4CE9-8AAE-81C335C7F2D3}" type="pres">
      <dgm:prSet presAssocID="{81EE38B3-9826-4AEB-9BBC-20B8D29C87E8}" presName="parentLin" presStyleCnt="0"/>
      <dgm:spPr/>
    </dgm:pt>
    <dgm:pt modelId="{4759E965-FC62-4CCD-8EEC-E04F3D0DC515}" type="pres">
      <dgm:prSet presAssocID="{81EE38B3-9826-4AEB-9BBC-20B8D29C87E8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9B3C195B-1319-4041-8C9D-FEE6739986D9}" type="pres">
      <dgm:prSet presAssocID="{81EE38B3-9826-4AEB-9BBC-20B8D29C87E8}" presName="parentText" presStyleLbl="node1" presStyleIdx="0" presStyleCnt="4" custLinFactNeighborY="-1180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C755F5-47FD-4063-BF1B-7E361FF7FA71}" type="pres">
      <dgm:prSet presAssocID="{81EE38B3-9826-4AEB-9BBC-20B8D29C87E8}" presName="negativeSpace" presStyleCnt="0"/>
      <dgm:spPr/>
    </dgm:pt>
    <dgm:pt modelId="{8FA367AB-B147-40EC-9059-B9D9C4DE3D32}" type="pres">
      <dgm:prSet presAssocID="{81EE38B3-9826-4AEB-9BBC-20B8D29C87E8}" presName="childText" presStyleLbl="conFgAcc1" presStyleIdx="0" presStyleCnt="4">
        <dgm:presLayoutVars>
          <dgm:bulletEnabled val="1"/>
        </dgm:presLayoutVars>
      </dgm:prSet>
      <dgm:spPr/>
    </dgm:pt>
    <dgm:pt modelId="{354BB519-D6BC-4EFE-B4EF-82EDB879A84E}" type="pres">
      <dgm:prSet presAssocID="{8FD6B300-A51A-42CB-9EC3-436FD26B57A0}" presName="spaceBetweenRectangles" presStyleCnt="0"/>
      <dgm:spPr/>
    </dgm:pt>
    <dgm:pt modelId="{5DFF2B68-975C-4E99-BB44-06D007018E40}" type="pres">
      <dgm:prSet presAssocID="{A21B8B65-429B-4383-A3AA-1D2C49BF9D5E}" presName="parentLin" presStyleCnt="0"/>
      <dgm:spPr/>
    </dgm:pt>
    <dgm:pt modelId="{C4B84B8B-3E55-4201-9C32-29E102AD7017}" type="pres">
      <dgm:prSet presAssocID="{A21B8B65-429B-4383-A3AA-1D2C49BF9D5E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9EE0B7AC-8EF7-4C2D-A7D5-2418C7F6BCF4}" type="pres">
      <dgm:prSet presAssocID="{A21B8B65-429B-4383-A3AA-1D2C49BF9D5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5C4FAC-1074-4E90-A9A2-5332D1814482}" type="pres">
      <dgm:prSet presAssocID="{A21B8B65-429B-4383-A3AA-1D2C49BF9D5E}" presName="negativeSpace" presStyleCnt="0"/>
      <dgm:spPr/>
    </dgm:pt>
    <dgm:pt modelId="{0DCAA390-DEC5-41B3-AF13-4B3E336A0EF5}" type="pres">
      <dgm:prSet presAssocID="{A21B8B65-429B-4383-A3AA-1D2C49BF9D5E}" presName="childText" presStyleLbl="conFgAcc1" presStyleIdx="1" presStyleCnt="4">
        <dgm:presLayoutVars>
          <dgm:bulletEnabled val="1"/>
        </dgm:presLayoutVars>
      </dgm:prSet>
      <dgm:spPr/>
    </dgm:pt>
    <dgm:pt modelId="{C5C64C09-E65C-41F6-BE98-5B92FF6E3A83}" type="pres">
      <dgm:prSet presAssocID="{5D39BA9E-9E79-43E9-BA11-14BBDB481DCD}" presName="spaceBetweenRectangles" presStyleCnt="0"/>
      <dgm:spPr/>
    </dgm:pt>
    <dgm:pt modelId="{F5812385-FE1A-48A0-B565-1EB9AD6CB26E}" type="pres">
      <dgm:prSet presAssocID="{0C870F8B-3BAA-45DD-AF72-078B48581841}" presName="parentLin" presStyleCnt="0"/>
      <dgm:spPr/>
    </dgm:pt>
    <dgm:pt modelId="{F5BABC0A-1E77-4E11-B7D6-FFE5FEF894E8}" type="pres">
      <dgm:prSet presAssocID="{0C870F8B-3BAA-45DD-AF72-078B48581841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5F0185B7-51B4-45A7-B032-03ABD252E008}" type="pres">
      <dgm:prSet presAssocID="{0C870F8B-3BAA-45DD-AF72-078B4858184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5C791B-471E-40CE-AEA3-C66C77ED711F}" type="pres">
      <dgm:prSet presAssocID="{0C870F8B-3BAA-45DD-AF72-078B48581841}" presName="negativeSpace" presStyleCnt="0"/>
      <dgm:spPr/>
    </dgm:pt>
    <dgm:pt modelId="{F4B75082-4D21-48A7-B647-27B0EFDF11DB}" type="pres">
      <dgm:prSet presAssocID="{0C870F8B-3BAA-45DD-AF72-078B48581841}" presName="childText" presStyleLbl="conFgAcc1" presStyleIdx="2" presStyleCnt="4">
        <dgm:presLayoutVars>
          <dgm:bulletEnabled val="1"/>
        </dgm:presLayoutVars>
      </dgm:prSet>
      <dgm:spPr/>
    </dgm:pt>
    <dgm:pt modelId="{9B004B07-F7D6-45D2-B858-01A087ED6552}" type="pres">
      <dgm:prSet presAssocID="{AB8859ED-4255-4D52-B278-7FE4B939E394}" presName="spaceBetweenRectangles" presStyleCnt="0"/>
      <dgm:spPr/>
    </dgm:pt>
    <dgm:pt modelId="{C1B4276A-81E1-495D-AF4F-48C26A1BD2B1}" type="pres">
      <dgm:prSet presAssocID="{50AC034A-0DD8-47A2-B45E-96392171F8A7}" presName="parentLin" presStyleCnt="0"/>
      <dgm:spPr/>
    </dgm:pt>
    <dgm:pt modelId="{C6AD9602-A178-4175-B208-AE2FFE1BE9FE}" type="pres">
      <dgm:prSet presAssocID="{50AC034A-0DD8-47A2-B45E-96392171F8A7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025E25EE-0303-4060-88D5-E41B718F7EAA}" type="pres">
      <dgm:prSet presAssocID="{50AC034A-0DD8-47A2-B45E-96392171F8A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B8BB9E-8E98-427C-A770-65B7A014CB93}" type="pres">
      <dgm:prSet presAssocID="{50AC034A-0DD8-47A2-B45E-96392171F8A7}" presName="negativeSpace" presStyleCnt="0"/>
      <dgm:spPr/>
    </dgm:pt>
    <dgm:pt modelId="{9847D1E5-A15A-490B-8685-05CFA5545FB7}" type="pres">
      <dgm:prSet presAssocID="{50AC034A-0DD8-47A2-B45E-96392171F8A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AF37E40-D179-45DB-ACA2-AD0BB1645BA6}" type="presOf" srcId="{81EE38B3-9826-4AEB-9BBC-20B8D29C87E8}" destId="{4759E965-FC62-4CCD-8EEC-E04F3D0DC515}" srcOrd="0" destOrd="0" presId="urn:microsoft.com/office/officeart/2005/8/layout/list1"/>
    <dgm:cxn modelId="{BF34E38C-4910-4EC1-AC26-93DF06EA588F}" srcId="{43CB5632-AD9E-4023-BD80-E418F41AA5D6}" destId="{81EE38B3-9826-4AEB-9BBC-20B8D29C87E8}" srcOrd="0" destOrd="0" parTransId="{63652D98-E9A6-43DC-86F0-747F6865547F}" sibTransId="{8FD6B300-A51A-42CB-9EC3-436FD26B57A0}"/>
    <dgm:cxn modelId="{7163883B-C56E-4D09-A613-A5E585C429C1}" srcId="{43CB5632-AD9E-4023-BD80-E418F41AA5D6}" destId="{0C870F8B-3BAA-45DD-AF72-078B48581841}" srcOrd="2" destOrd="0" parTransId="{77D5A03D-7A8C-4976-BA93-ABDD192B77C6}" sibTransId="{AB8859ED-4255-4D52-B278-7FE4B939E394}"/>
    <dgm:cxn modelId="{85375327-42F7-451A-93F5-252D94F6E22C}" srcId="{43CB5632-AD9E-4023-BD80-E418F41AA5D6}" destId="{A21B8B65-429B-4383-A3AA-1D2C49BF9D5E}" srcOrd="1" destOrd="0" parTransId="{5C78FA5D-ED88-4B86-B1EC-045F1F4F6417}" sibTransId="{5D39BA9E-9E79-43E9-BA11-14BBDB481DCD}"/>
    <dgm:cxn modelId="{3D3AC579-06C2-4936-9C94-2EE2AD313156}" type="presOf" srcId="{50AC034A-0DD8-47A2-B45E-96392171F8A7}" destId="{C6AD9602-A178-4175-B208-AE2FFE1BE9FE}" srcOrd="0" destOrd="0" presId="urn:microsoft.com/office/officeart/2005/8/layout/list1"/>
    <dgm:cxn modelId="{A0CA2394-295F-45CC-91A5-821AE39CEA9A}" type="presOf" srcId="{0C870F8B-3BAA-45DD-AF72-078B48581841}" destId="{5F0185B7-51B4-45A7-B032-03ABD252E008}" srcOrd="1" destOrd="0" presId="urn:microsoft.com/office/officeart/2005/8/layout/list1"/>
    <dgm:cxn modelId="{F066440D-20F5-4D9B-A91E-A993CB23FFB0}" type="presOf" srcId="{0C870F8B-3BAA-45DD-AF72-078B48581841}" destId="{F5BABC0A-1E77-4E11-B7D6-FFE5FEF894E8}" srcOrd="0" destOrd="0" presId="urn:microsoft.com/office/officeart/2005/8/layout/list1"/>
    <dgm:cxn modelId="{926B3098-0665-4EB1-82F2-78928AC6E36E}" type="presOf" srcId="{81EE38B3-9826-4AEB-9BBC-20B8D29C87E8}" destId="{9B3C195B-1319-4041-8C9D-FEE6739986D9}" srcOrd="1" destOrd="0" presId="urn:microsoft.com/office/officeart/2005/8/layout/list1"/>
    <dgm:cxn modelId="{6F104D63-AE7B-4A1E-8360-C61D403973AD}" type="presOf" srcId="{A21B8B65-429B-4383-A3AA-1D2C49BF9D5E}" destId="{C4B84B8B-3E55-4201-9C32-29E102AD7017}" srcOrd="0" destOrd="0" presId="urn:microsoft.com/office/officeart/2005/8/layout/list1"/>
    <dgm:cxn modelId="{6CD4EE5E-7A7D-4E53-813E-D05CC424D3C5}" srcId="{43CB5632-AD9E-4023-BD80-E418F41AA5D6}" destId="{50AC034A-0DD8-47A2-B45E-96392171F8A7}" srcOrd="3" destOrd="0" parTransId="{1733C952-B320-4A68-8236-3AECFC7BA6D5}" sibTransId="{134A2298-751F-4669-A68F-A9B2DBF117EA}"/>
    <dgm:cxn modelId="{4FC740C5-E6FB-4342-965B-37FD5B869AD0}" type="presOf" srcId="{A21B8B65-429B-4383-A3AA-1D2C49BF9D5E}" destId="{9EE0B7AC-8EF7-4C2D-A7D5-2418C7F6BCF4}" srcOrd="1" destOrd="0" presId="urn:microsoft.com/office/officeart/2005/8/layout/list1"/>
    <dgm:cxn modelId="{9343BA1A-E707-4216-9AF4-7E759260BDA3}" type="presOf" srcId="{43CB5632-AD9E-4023-BD80-E418F41AA5D6}" destId="{B8AED710-768C-4550-9903-0F30867597AD}" srcOrd="0" destOrd="0" presId="urn:microsoft.com/office/officeart/2005/8/layout/list1"/>
    <dgm:cxn modelId="{25B36E54-1B4D-4D67-ACF1-AE3A15CC09A5}" type="presOf" srcId="{50AC034A-0DD8-47A2-B45E-96392171F8A7}" destId="{025E25EE-0303-4060-88D5-E41B718F7EAA}" srcOrd="1" destOrd="0" presId="urn:microsoft.com/office/officeart/2005/8/layout/list1"/>
    <dgm:cxn modelId="{7F29011B-5F82-4EA4-B8F2-A32A02C45654}" type="presParOf" srcId="{B8AED710-768C-4550-9903-0F30867597AD}" destId="{3DCAEDE6-FE96-4CE9-8AAE-81C335C7F2D3}" srcOrd="0" destOrd="0" presId="urn:microsoft.com/office/officeart/2005/8/layout/list1"/>
    <dgm:cxn modelId="{F5FC6ED0-C1A3-4427-BBF8-37F4E2166DB2}" type="presParOf" srcId="{3DCAEDE6-FE96-4CE9-8AAE-81C335C7F2D3}" destId="{4759E965-FC62-4CCD-8EEC-E04F3D0DC515}" srcOrd="0" destOrd="0" presId="urn:microsoft.com/office/officeart/2005/8/layout/list1"/>
    <dgm:cxn modelId="{97E555D3-6C7A-475E-B838-E89F1F7090F1}" type="presParOf" srcId="{3DCAEDE6-FE96-4CE9-8AAE-81C335C7F2D3}" destId="{9B3C195B-1319-4041-8C9D-FEE6739986D9}" srcOrd="1" destOrd="0" presId="urn:microsoft.com/office/officeart/2005/8/layout/list1"/>
    <dgm:cxn modelId="{90588DFF-35D4-46D0-B0B4-DEAD7ACAB483}" type="presParOf" srcId="{B8AED710-768C-4550-9903-0F30867597AD}" destId="{E5C755F5-47FD-4063-BF1B-7E361FF7FA71}" srcOrd="1" destOrd="0" presId="urn:microsoft.com/office/officeart/2005/8/layout/list1"/>
    <dgm:cxn modelId="{D291ACF5-031C-4AA5-A5F8-3E92BCD6D1F6}" type="presParOf" srcId="{B8AED710-768C-4550-9903-0F30867597AD}" destId="{8FA367AB-B147-40EC-9059-B9D9C4DE3D32}" srcOrd="2" destOrd="0" presId="urn:microsoft.com/office/officeart/2005/8/layout/list1"/>
    <dgm:cxn modelId="{EF24DC30-5499-459F-BF5D-3A7A5F70EA84}" type="presParOf" srcId="{B8AED710-768C-4550-9903-0F30867597AD}" destId="{354BB519-D6BC-4EFE-B4EF-82EDB879A84E}" srcOrd="3" destOrd="0" presId="urn:microsoft.com/office/officeart/2005/8/layout/list1"/>
    <dgm:cxn modelId="{36909E44-D215-49E6-BAE7-39439531FBCC}" type="presParOf" srcId="{B8AED710-768C-4550-9903-0F30867597AD}" destId="{5DFF2B68-975C-4E99-BB44-06D007018E40}" srcOrd="4" destOrd="0" presId="urn:microsoft.com/office/officeart/2005/8/layout/list1"/>
    <dgm:cxn modelId="{A589ACAB-7F31-4B89-ABF6-DBD2BF646523}" type="presParOf" srcId="{5DFF2B68-975C-4E99-BB44-06D007018E40}" destId="{C4B84B8B-3E55-4201-9C32-29E102AD7017}" srcOrd="0" destOrd="0" presId="urn:microsoft.com/office/officeart/2005/8/layout/list1"/>
    <dgm:cxn modelId="{291728C3-0371-49BE-8BDD-A6A1C596A7B8}" type="presParOf" srcId="{5DFF2B68-975C-4E99-BB44-06D007018E40}" destId="{9EE0B7AC-8EF7-4C2D-A7D5-2418C7F6BCF4}" srcOrd="1" destOrd="0" presId="urn:microsoft.com/office/officeart/2005/8/layout/list1"/>
    <dgm:cxn modelId="{4081EAC5-D7A5-41E9-BCF5-97F3F523468A}" type="presParOf" srcId="{B8AED710-768C-4550-9903-0F30867597AD}" destId="{6B5C4FAC-1074-4E90-A9A2-5332D1814482}" srcOrd="5" destOrd="0" presId="urn:microsoft.com/office/officeart/2005/8/layout/list1"/>
    <dgm:cxn modelId="{99A60819-7CE3-4203-A17B-D280308A2B6D}" type="presParOf" srcId="{B8AED710-768C-4550-9903-0F30867597AD}" destId="{0DCAA390-DEC5-41B3-AF13-4B3E336A0EF5}" srcOrd="6" destOrd="0" presId="urn:microsoft.com/office/officeart/2005/8/layout/list1"/>
    <dgm:cxn modelId="{D3493CB0-2B53-4356-98E1-10939B996F0A}" type="presParOf" srcId="{B8AED710-768C-4550-9903-0F30867597AD}" destId="{C5C64C09-E65C-41F6-BE98-5B92FF6E3A83}" srcOrd="7" destOrd="0" presId="urn:microsoft.com/office/officeart/2005/8/layout/list1"/>
    <dgm:cxn modelId="{46EE3525-BFE5-4742-9837-976647F329AE}" type="presParOf" srcId="{B8AED710-768C-4550-9903-0F30867597AD}" destId="{F5812385-FE1A-48A0-B565-1EB9AD6CB26E}" srcOrd="8" destOrd="0" presId="urn:microsoft.com/office/officeart/2005/8/layout/list1"/>
    <dgm:cxn modelId="{BD6959F1-75BA-40A7-AF4E-17AB33F8D668}" type="presParOf" srcId="{F5812385-FE1A-48A0-B565-1EB9AD6CB26E}" destId="{F5BABC0A-1E77-4E11-B7D6-FFE5FEF894E8}" srcOrd="0" destOrd="0" presId="urn:microsoft.com/office/officeart/2005/8/layout/list1"/>
    <dgm:cxn modelId="{3C529717-9F92-4C92-A95B-E0AD91ED9718}" type="presParOf" srcId="{F5812385-FE1A-48A0-B565-1EB9AD6CB26E}" destId="{5F0185B7-51B4-45A7-B032-03ABD252E008}" srcOrd="1" destOrd="0" presId="urn:microsoft.com/office/officeart/2005/8/layout/list1"/>
    <dgm:cxn modelId="{A82A2B72-6A55-4C02-B323-254EA16A8C9A}" type="presParOf" srcId="{B8AED710-768C-4550-9903-0F30867597AD}" destId="{D55C791B-471E-40CE-AEA3-C66C77ED711F}" srcOrd="9" destOrd="0" presId="urn:microsoft.com/office/officeart/2005/8/layout/list1"/>
    <dgm:cxn modelId="{2B5A4F03-6835-4BA3-A4E1-8D5E3A9DA1FD}" type="presParOf" srcId="{B8AED710-768C-4550-9903-0F30867597AD}" destId="{F4B75082-4D21-48A7-B647-27B0EFDF11DB}" srcOrd="10" destOrd="0" presId="urn:microsoft.com/office/officeart/2005/8/layout/list1"/>
    <dgm:cxn modelId="{6579E5E9-1372-4A9D-B0C8-59BBDAB14AA7}" type="presParOf" srcId="{B8AED710-768C-4550-9903-0F30867597AD}" destId="{9B004B07-F7D6-45D2-B858-01A087ED6552}" srcOrd="11" destOrd="0" presId="urn:microsoft.com/office/officeart/2005/8/layout/list1"/>
    <dgm:cxn modelId="{E4900E4F-3C56-45D5-A794-C12BBF7B89B9}" type="presParOf" srcId="{B8AED710-768C-4550-9903-0F30867597AD}" destId="{C1B4276A-81E1-495D-AF4F-48C26A1BD2B1}" srcOrd="12" destOrd="0" presId="urn:microsoft.com/office/officeart/2005/8/layout/list1"/>
    <dgm:cxn modelId="{FD3CF69A-8C9D-444F-9649-AD5AF630BEF8}" type="presParOf" srcId="{C1B4276A-81E1-495D-AF4F-48C26A1BD2B1}" destId="{C6AD9602-A178-4175-B208-AE2FFE1BE9FE}" srcOrd="0" destOrd="0" presId="urn:microsoft.com/office/officeart/2005/8/layout/list1"/>
    <dgm:cxn modelId="{3D6785BB-E483-4E5C-988B-39380D26E760}" type="presParOf" srcId="{C1B4276A-81E1-495D-AF4F-48C26A1BD2B1}" destId="{025E25EE-0303-4060-88D5-E41B718F7EAA}" srcOrd="1" destOrd="0" presId="urn:microsoft.com/office/officeart/2005/8/layout/list1"/>
    <dgm:cxn modelId="{21F27197-E914-443B-83CB-33487BC9B6D9}" type="presParOf" srcId="{B8AED710-768C-4550-9903-0F30867597AD}" destId="{F0B8BB9E-8E98-427C-A770-65B7A014CB93}" srcOrd="13" destOrd="0" presId="urn:microsoft.com/office/officeart/2005/8/layout/list1"/>
    <dgm:cxn modelId="{D3527624-7C4E-4216-8DB3-3613A18B369E}" type="presParOf" srcId="{B8AED710-768C-4550-9903-0F30867597AD}" destId="{9847D1E5-A15A-490B-8685-05CFA5545FB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00ABB5-9533-4451-8847-6B974A14F412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FE93C7-7846-4BF8-9425-23A24FB3BC5A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/>
        </a:p>
      </dgm:t>
    </dgm:pt>
    <dgm:pt modelId="{56A7D4B5-98F8-48D4-BB42-CDDC598F29B6}" type="parTrans" cxnId="{1C621D6F-5EC6-496D-94D0-8E17D14CE271}">
      <dgm:prSet/>
      <dgm:spPr/>
      <dgm:t>
        <a:bodyPr/>
        <a:lstStyle/>
        <a:p>
          <a:endParaRPr lang="en-US"/>
        </a:p>
      </dgm:t>
    </dgm:pt>
    <dgm:pt modelId="{6BD254E5-7F91-4DAE-9941-000CF8FDAE3A}" type="sibTrans" cxnId="{1C621D6F-5EC6-496D-94D0-8E17D14CE271}">
      <dgm:prSet/>
      <dgm:spPr/>
      <dgm:t>
        <a:bodyPr/>
        <a:lstStyle/>
        <a:p>
          <a:endParaRPr lang="en-US"/>
        </a:p>
      </dgm:t>
    </dgm:pt>
    <dgm:pt modelId="{C306A06F-96CD-4D9A-A410-022A26CF0C83}">
      <dgm:prSet phldrT="[Text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en-US" sz="1600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Compensatory</a:t>
          </a:r>
          <a:endParaRPr lang="en-US" sz="1600" b="1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41AC39C4-E984-4755-BA9D-43BC875FA1C7}" type="parTrans" cxnId="{2882C53E-D19E-46A3-9262-C74673369867}">
      <dgm:prSet/>
      <dgm:spPr/>
      <dgm:t>
        <a:bodyPr/>
        <a:lstStyle/>
        <a:p>
          <a:endParaRPr lang="en-US"/>
        </a:p>
      </dgm:t>
    </dgm:pt>
    <dgm:pt modelId="{D07604C2-8CAF-421A-9D26-8A5AE5D9F69D}" type="sibTrans" cxnId="{2882C53E-D19E-46A3-9262-C74673369867}">
      <dgm:prSet/>
      <dgm:spPr/>
      <dgm:t>
        <a:bodyPr/>
        <a:lstStyle/>
        <a:p>
          <a:endParaRPr lang="en-US"/>
        </a:p>
      </dgm:t>
    </dgm:pt>
    <dgm:pt modelId="{4EC3CCC6-E6E7-467C-B45C-66BE7390C02B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en-US" sz="1600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 </a:t>
          </a:r>
          <a:endParaRPr lang="en-US" sz="1600" b="1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CBCBB722-949B-4B70-825E-3F959E25C5B3}" type="parTrans" cxnId="{54C246D8-08E2-4784-8A29-0A01246DA994}">
      <dgm:prSet/>
      <dgm:spPr/>
      <dgm:t>
        <a:bodyPr/>
        <a:lstStyle/>
        <a:p>
          <a:endParaRPr lang="en-US"/>
        </a:p>
      </dgm:t>
    </dgm:pt>
    <dgm:pt modelId="{8190A2CC-DB39-463A-905F-F214130289E4}" type="sibTrans" cxnId="{54C246D8-08E2-4784-8A29-0A01246DA994}">
      <dgm:prSet/>
      <dgm:spPr/>
      <dgm:t>
        <a:bodyPr/>
        <a:lstStyle/>
        <a:p>
          <a:endParaRPr lang="en-US"/>
        </a:p>
      </dgm:t>
    </dgm:pt>
    <dgm:pt modelId="{DDB8760F-08D0-407C-8364-60DECB31E361}">
      <dgm:prSet phldrT="[Text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en-US" sz="1600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Nominal</a:t>
          </a:r>
          <a:endParaRPr lang="en-US" sz="1600" b="1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8AA2F414-B88D-4BED-851C-529D46AE29F3}" type="parTrans" cxnId="{F3D2DB27-34B6-4784-A1B9-5E22BCAD3BCA}">
      <dgm:prSet/>
      <dgm:spPr/>
      <dgm:t>
        <a:bodyPr/>
        <a:lstStyle/>
        <a:p>
          <a:endParaRPr lang="en-US"/>
        </a:p>
      </dgm:t>
    </dgm:pt>
    <dgm:pt modelId="{4E755DF0-1B88-42D0-AD75-780A801C1A89}" type="sibTrans" cxnId="{F3D2DB27-34B6-4784-A1B9-5E22BCAD3BCA}">
      <dgm:prSet/>
      <dgm:spPr/>
      <dgm:t>
        <a:bodyPr/>
        <a:lstStyle/>
        <a:p>
          <a:endParaRPr lang="en-US"/>
        </a:p>
      </dgm:t>
    </dgm:pt>
    <dgm:pt modelId="{6B383B20-E240-4EE3-BF38-92748B2131E8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smtClean="0"/>
            <a:t> </a:t>
          </a:r>
          <a:endParaRPr lang="en-US" sz="1600" dirty="0"/>
        </a:p>
      </dgm:t>
    </dgm:pt>
    <dgm:pt modelId="{58D7B2A2-4C89-428F-908F-7DCC57EAD01C}" type="parTrans" cxnId="{D5F92B34-D8F2-451E-BD19-F04A5C5A024C}">
      <dgm:prSet/>
      <dgm:spPr/>
      <dgm:t>
        <a:bodyPr/>
        <a:lstStyle/>
        <a:p>
          <a:endParaRPr lang="en-US"/>
        </a:p>
      </dgm:t>
    </dgm:pt>
    <dgm:pt modelId="{7B99AD90-EFFE-4DFC-AFAF-744611B14329}" type="sibTrans" cxnId="{D5F92B34-D8F2-451E-BD19-F04A5C5A024C}">
      <dgm:prSet/>
      <dgm:spPr/>
      <dgm:t>
        <a:bodyPr/>
        <a:lstStyle/>
        <a:p>
          <a:endParaRPr lang="en-US"/>
        </a:p>
      </dgm:t>
    </dgm:pt>
    <dgm:pt modelId="{3A44A028-4B47-4599-85EE-BFD8ADB03922}">
      <dgm:prSet phldrT="[Text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en-US" sz="1600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Punitive </a:t>
          </a:r>
          <a:endParaRPr lang="en-US" sz="1600" b="1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0732B330-E9D4-49EA-BF99-8060E0BBDF64}" type="parTrans" cxnId="{EB4D80F4-045C-4C4C-A819-84FB12DD1EB6}">
      <dgm:prSet/>
      <dgm:spPr/>
      <dgm:t>
        <a:bodyPr/>
        <a:lstStyle/>
        <a:p>
          <a:endParaRPr lang="en-US"/>
        </a:p>
      </dgm:t>
    </dgm:pt>
    <dgm:pt modelId="{D689E5A0-2D42-4755-B156-ED0C9B74FC91}" type="sibTrans" cxnId="{EB4D80F4-045C-4C4C-A819-84FB12DD1EB6}">
      <dgm:prSet/>
      <dgm:spPr/>
      <dgm:t>
        <a:bodyPr/>
        <a:lstStyle/>
        <a:p>
          <a:endParaRPr lang="en-US"/>
        </a:p>
      </dgm:t>
    </dgm:pt>
    <dgm:pt modelId="{67FB0E99-7CBE-41D1-870C-A7D8BB108FBE}" type="pres">
      <dgm:prSet presAssocID="{9700ABB5-9533-4451-8847-6B974A14F412}" presName="Name0" presStyleCnt="0">
        <dgm:presLayoutVars>
          <dgm:dir/>
          <dgm:animLvl val="lvl"/>
          <dgm:resizeHandles val="exact"/>
        </dgm:presLayoutVars>
      </dgm:prSet>
      <dgm:spPr/>
    </dgm:pt>
    <dgm:pt modelId="{30F689A8-3527-476D-87D6-6240865F43A4}" type="pres">
      <dgm:prSet presAssocID="{89FE93C7-7846-4BF8-9425-23A24FB3BC5A}" presName="compositeNode" presStyleCnt="0">
        <dgm:presLayoutVars>
          <dgm:bulletEnabled val="1"/>
        </dgm:presLayoutVars>
      </dgm:prSet>
      <dgm:spPr/>
    </dgm:pt>
    <dgm:pt modelId="{553B5CAF-D96A-4748-94A4-0EEA7BFF5682}" type="pres">
      <dgm:prSet presAssocID="{89FE93C7-7846-4BF8-9425-23A24FB3BC5A}" presName="bgRect" presStyleLbl="node1" presStyleIdx="0" presStyleCnt="3"/>
      <dgm:spPr/>
      <dgm:t>
        <a:bodyPr/>
        <a:lstStyle/>
        <a:p>
          <a:endParaRPr lang="en-US"/>
        </a:p>
      </dgm:t>
    </dgm:pt>
    <dgm:pt modelId="{E7AA1FA0-87BF-41CC-84EC-3B6E5E5D163E}" type="pres">
      <dgm:prSet presAssocID="{89FE93C7-7846-4BF8-9425-23A24FB3BC5A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1E68D6-4C13-4112-91CD-586DDA2A6EC9}" type="pres">
      <dgm:prSet presAssocID="{89FE93C7-7846-4BF8-9425-23A24FB3BC5A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BA1250-9347-43E1-909C-92CBE745416E}" type="pres">
      <dgm:prSet presAssocID="{6BD254E5-7F91-4DAE-9941-000CF8FDAE3A}" presName="hSp" presStyleCnt="0"/>
      <dgm:spPr/>
    </dgm:pt>
    <dgm:pt modelId="{F2C36A49-AE7A-41E3-A712-493D111CDD44}" type="pres">
      <dgm:prSet presAssocID="{6BD254E5-7F91-4DAE-9941-000CF8FDAE3A}" presName="vProcSp" presStyleCnt="0"/>
      <dgm:spPr/>
    </dgm:pt>
    <dgm:pt modelId="{886C0AEC-06A9-4F2F-8977-C9852C3374AE}" type="pres">
      <dgm:prSet presAssocID="{6BD254E5-7F91-4DAE-9941-000CF8FDAE3A}" presName="vSp1" presStyleCnt="0"/>
      <dgm:spPr/>
    </dgm:pt>
    <dgm:pt modelId="{AF78D43C-3590-4085-B9BA-ECA715D12286}" type="pres">
      <dgm:prSet presAssocID="{6BD254E5-7F91-4DAE-9941-000CF8FDAE3A}" presName="simulatedConn" presStyleLbl="solidFgAcc1" presStyleIdx="0" presStyleCnt="2"/>
      <dgm:spPr/>
    </dgm:pt>
    <dgm:pt modelId="{67F2F749-A75D-4F5F-9C55-BF4CE96047D7}" type="pres">
      <dgm:prSet presAssocID="{6BD254E5-7F91-4DAE-9941-000CF8FDAE3A}" presName="vSp2" presStyleCnt="0"/>
      <dgm:spPr/>
    </dgm:pt>
    <dgm:pt modelId="{31872549-B4C7-4E74-A5E3-7C68508B820E}" type="pres">
      <dgm:prSet presAssocID="{6BD254E5-7F91-4DAE-9941-000CF8FDAE3A}" presName="sibTrans" presStyleCnt="0"/>
      <dgm:spPr/>
    </dgm:pt>
    <dgm:pt modelId="{D18A68E3-B675-4E1E-BDAB-4AAFEF402A3C}" type="pres">
      <dgm:prSet presAssocID="{4EC3CCC6-E6E7-467C-B45C-66BE7390C02B}" presName="compositeNode" presStyleCnt="0">
        <dgm:presLayoutVars>
          <dgm:bulletEnabled val="1"/>
        </dgm:presLayoutVars>
      </dgm:prSet>
      <dgm:spPr/>
    </dgm:pt>
    <dgm:pt modelId="{E97ADA07-D721-4288-8148-55FCB681B7CE}" type="pres">
      <dgm:prSet presAssocID="{4EC3CCC6-E6E7-467C-B45C-66BE7390C02B}" presName="bgRect" presStyleLbl="node1" presStyleIdx="1" presStyleCnt="3"/>
      <dgm:spPr/>
      <dgm:t>
        <a:bodyPr/>
        <a:lstStyle/>
        <a:p>
          <a:endParaRPr lang="en-US"/>
        </a:p>
      </dgm:t>
    </dgm:pt>
    <dgm:pt modelId="{BFA3C643-7824-419D-A733-6282FBCEF502}" type="pres">
      <dgm:prSet presAssocID="{4EC3CCC6-E6E7-467C-B45C-66BE7390C02B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A64494-3885-48C2-95FF-23773841732B}" type="pres">
      <dgm:prSet presAssocID="{4EC3CCC6-E6E7-467C-B45C-66BE7390C02B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1B7D0C-2E42-4467-AC7A-F36FD4BF4B4F}" type="pres">
      <dgm:prSet presAssocID="{8190A2CC-DB39-463A-905F-F214130289E4}" presName="hSp" presStyleCnt="0"/>
      <dgm:spPr/>
    </dgm:pt>
    <dgm:pt modelId="{2EE9EFFC-E076-44FD-8596-AECEF9C39489}" type="pres">
      <dgm:prSet presAssocID="{8190A2CC-DB39-463A-905F-F214130289E4}" presName="vProcSp" presStyleCnt="0"/>
      <dgm:spPr/>
    </dgm:pt>
    <dgm:pt modelId="{703A4FD4-E33E-4BC5-9A8D-1B4A5B009982}" type="pres">
      <dgm:prSet presAssocID="{8190A2CC-DB39-463A-905F-F214130289E4}" presName="vSp1" presStyleCnt="0"/>
      <dgm:spPr/>
    </dgm:pt>
    <dgm:pt modelId="{539B1FF1-8C2E-4CD3-AFE0-2697729B9C7C}" type="pres">
      <dgm:prSet presAssocID="{8190A2CC-DB39-463A-905F-F214130289E4}" presName="simulatedConn" presStyleLbl="solidFgAcc1" presStyleIdx="1" presStyleCnt="2"/>
      <dgm:spPr/>
    </dgm:pt>
    <dgm:pt modelId="{940C277C-2E93-44DF-844E-3960AD49F79A}" type="pres">
      <dgm:prSet presAssocID="{8190A2CC-DB39-463A-905F-F214130289E4}" presName="vSp2" presStyleCnt="0"/>
      <dgm:spPr/>
    </dgm:pt>
    <dgm:pt modelId="{366A0E70-032F-4FAC-B789-3EE301FAAED6}" type="pres">
      <dgm:prSet presAssocID="{8190A2CC-DB39-463A-905F-F214130289E4}" presName="sibTrans" presStyleCnt="0"/>
      <dgm:spPr/>
    </dgm:pt>
    <dgm:pt modelId="{6E05AC45-7E5B-465E-B3AC-77DFCF16445C}" type="pres">
      <dgm:prSet presAssocID="{6B383B20-E240-4EE3-BF38-92748B2131E8}" presName="compositeNode" presStyleCnt="0">
        <dgm:presLayoutVars>
          <dgm:bulletEnabled val="1"/>
        </dgm:presLayoutVars>
      </dgm:prSet>
      <dgm:spPr/>
    </dgm:pt>
    <dgm:pt modelId="{4BB5A065-6BA8-4D07-A89F-8E828AEE747F}" type="pres">
      <dgm:prSet presAssocID="{6B383B20-E240-4EE3-BF38-92748B2131E8}" presName="bgRect" presStyleLbl="node1" presStyleIdx="2" presStyleCnt="3"/>
      <dgm:spPr/>
      <dgm:t>
        <a:bodyPr/>
        <a:lstStyle/>
        <a:p>
          <a:endParaRPr lang="en-US"/>
        </a:p>
      </dgm:t>
    </dgm:pt>
    <dgm:pt modelId="{870F2A56-6D2E-48CE-8978-66E46799086A}" type="pres">
      <dgm:prSet presAssocID="{6B383B20-E240-4EE3-BF38-92748B2131E8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E2A868AB-6001-418C-AD76-5626AB93312C}" type="pres">
      <dgm:prSet presAssocID="{6B383B20-E240-4EE3-BF38-92748B2131E8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F73D0B8-3490-4422-A2DD-83B03ABA05A0}" type="presOf" srcId="{89FE93C7-7846-4BF8-9425-23A24FB3BC5A}" destId="{553B5CAF-D96A-4748-94A4-0EEA7BFF5682}" srcOrd="0" destOrd="0" presId="urn:microsoft.com/office/officeart/2005/8/layout/hProcess7"/>
    <dgm:cxn modelId="{CB557B67-793B-4DB4-8B0E-85337A53D0B3}" type="presOf" srcId="{3A44A028-4B47-4599-85EE-BFD8ADB03922}" destId="{E2A868AB-6001-418C-AD76-5626AB93312C}" srcOrd="0" destOrd="0" presId="urn:microsoft.com/office/officeart/2005/8/layout/hProcess7"/>
    <dgm:cxn modelId="{797FF4E5-558B-42C3-BFD2-C81FB5131485}" type="presOf" srcId="{6B383B20-E240-4EE3-BF38-92748B2131E8}" destId="{870F2A56-6D2E-48CE-8978-66E46799086A}" srcOrd="1" destOrd="0" presId="urn:microsoft.com/office/officeart/2005/8/layout/hProcess7"/>
    <dgm:cxn modelId="{D5F92B34-D8F2-451E-BD19-F04A5C5A024C}" srcId="{9700ABB5-9533-4451-8847-6B974A14F412}" destId="{6B383B20-E240-4EE3-BF38-92748B2131E8}" srcOrd="2" destOrd="0" parTransId="{58D7B2A2-4C89-428F-908F-7DCC57EAD01C}" sibTransId="{7B99AD90-EFFE-4DFC-AFAF-744611B14329}"/>
    <dgm:cxn modelId="{2882C53E-D19E-46A3-9262-C74673369867}" srcId="{89FE93C7-7846-4BF8-9425-23A24FB3BC5A}" destId="{C306A06F-96CD-4D9A-A410-022A26CF0C83}" srcOrd="0" destOrd="0" parTransId="{41AC39C4-E984-4755-BA9D-43BC875FA1C7}" sibTransId="{D07604C2-8CAF-421A-9D26-8A5AE5D9F69D}"/>
    <dgm:cxn modelId="{8202776B-C96B-44D4-BFD6-C8578D01E22A}" type="presOf" srcId="{DDB8760F-08D0-407C-8364-60DECB31E361}" destId="{EDA64494-3885-48C2-95FF-23773841732B}" srcOrd="0" destOrd="0" presId="urn:microsoft.com/office/officeart/2005/8/layout/hProcess7"/>
    <dgm:cxn modelId="{54C246D8-08E2-4784-8A29-0A01246DA994}" srcId="{9700ABB5-9533-4451-8847-6B974A14F412}" destId="{4EC3CCC6-E6E7-467C-B45C-66BE7390C02B}" srcOrd="1" destOrd="0" parTransId="{CBCBB722-949B-4B70-825E-3F959E25C5B3}" sibTransId="{8190A2CC-DB39-463A-905F-F214130289E4}"/>
    <dgm:cxn modelId="{C9475AC2-A27C-43B8-AC0F-E3790FDB8163}" type="presOf" srcId="{9700ABB5-9533-4451-8847-6B974A14F412}" destId="{67FB0E99-7CBE-41D1-870C-A7D8BB108FBE}" srcOrd="0" destOrd="0" presId="urn:microsoft.com/office/officeart/2005/8/layout/hProcess7"/>
    <dgm:cxn modelId="{861F563A-D553-4DB4-9A1D-F27DDE764AF7}" type="presOf" srcId="{C306A06F-96CD-4D9A-A410-022A26CF0C83}" destId="{221E68D6-4C13-4112-91CD-586DDA2A6EC9}" srcOrd="0" destOrd="0" presId="urn:microsoft.com/office/officeart/2005/8/layout/hProcess7"/>
    <dgm:cxn modelId="{F3D2DB27-34B6-4784-A1B9-5E22BCAD3BCA}" srcId="{4EC3CCC6-E6E7-467C-B45C-66BE7390C02B}" destId="{DDB8760F-08D0-407C-8364-60DECB31E361}" srcOrd="0" destOrd="0" parTransId="{8AA2F414-B88D-4BED-851C-529D46AE29F3}" sibTransId="{4E755DF0-1B88-42D0-AD75-780A801C1A89}"/>
    <dgm:cxn modelId="{1875ADE7-F3B4-4B92-BC92-B45968A124AF}" type="presOf" srcId="{4EC3CCC6-E6E7-467C-B45C-66BE7390C02B}" destId="{E97ADA07-D721-4288-8148-55FCB681B7CE}" srcOrd="0" destOrd="0" presId="urn:microsoft.com/office/officeart/2005/8/layout/hProcess7"/>
    <dgm:cxn modelId="{51B14E88-7B24-4899-A158-18ABC9BA06A2}" type="presOf" srcId="{89FE93C7-7846-4BF8-9425-23A24FB3BC5A}" destId="{E7AA1FA0-87BF-41CC-84EC-3B6E5E5D163E}" srcOrd="1" destOrd="0" presId="urn:microsoft.com/office/officeart/2005/8/layout/hProcess7"/>
    <dgm:cxn modelId="{EB4D80F4-045C-4C4C-A819-84FB12DD1EB6}" srcId="{6B383B20-E240-4EE3-BF38-92748B2131E8}" destId="{3A44A028-4B47-4599-85EE-BFD8ADB03922}" srcOrd="0" destOrd="0" parTransId="{0732B330-E9D4-49EA-BF99-8060E0BBDF64}" sibTransId="{D689E5A0-2D42-4755-B156-ED0C9B74FC91}"/>
    <dgm:cxn modelId="{1C621D6F-5EC6-496D-94D0-8E17D14CE271}" srcId="{9700ABB5-9533-4451-8847-6B974A14F412}" destId="{89FE93C7-7846-4BF8-9425-23A24FB3BC5A}" srcOrd="0" destOrd="0" parTransId="{56A7D4B5-98F8-48D4-BB42-CDDC598F29B6}" sibTransId="{6BD254E5-7F91-4DAE-9941-000CF8FDAE3A}"/>
    <dgm:cxn modelId="{D0FD21C0-12A9-4CBB-A6A9-C79369580F5F}" type="presOf" srcId="{4EC3CCC6-E6E7-467C-B45C-66BE7390C02B}" destId="{BFA3C643-7824-419D-A733-6282FBCEF502}" srcOrd="1" destOrd="0" presId="urn:microsoft.com/office/officeart/2005/8/layout/hProcess7"/>
    <dgm:cxn modelId="{54B5D668-E9AB-43B2-9C7C-82C8AC602392}" type="presOf" srcId="{6B383B20-E240-4EE3-BF38-92748B2131E8}" destId="{4BB5A065-6BA8-4D07-A89F-8E828AEE747F}" srcOrd="0" destOrd="0" presId="urn:microsoft.com/office/officeart/2005/8/layout/hProcess7"/>
    <dgm:cxn modelId="{C26017C5-B571-4656-97D7-DF6BB94AFDB7}" type="presParOf" srcId="{67FB0E99-7CBE-41D1-870C-A7D8BB108FBE}" destId="{30F689A8-3527-476D-87D6-6240865F43A4}" srcOrd="0" destOrd="0" presId="urn:microsoft.com/office/officeart/2005/8/layout/hProcess7"/>
    <dgm:cxn modelId="{07C5F841-5ED1-4E0A-B09A-BF770A1C7DFE}" type="presParOf" srcId="{30F689A8-3527-476D-87D6-6240865F43A4}" destId="{553B5CAF-D96A-4748-94A4-0EEA7BFF5682}" srcOrd="0" destOrd="0" presId="urn:microsoft.com/office/officeart/2005/8/layout/hProcess7"/>
    <dgm:cxn modelId="{10148722-4370-479E-8090-69666F041161}" type="presParOf" srcId="{30F689A8-3527-476D-87D6-6240865F43A4}" destId="{E7AA1FA0-87BF-41CC-84EC-3B6E5E5D163E}" srcOrd="1" destOrd="0" presId="urn:microsoft.com/office/officeart/2005/8/layout/hProcess7"/>
    <dgm:cxn modelId="{DD71C903-B1E3-4D54-9AFC-758B490542E7}" type="presParOf" srcId="{30F689A8-3527-476D-87D6-6240865F43A4}" destId="{221E68D6-4C13-4112-91CD-586DDA2A6EC9}" srcOrd="2" destOrd="0" presId="urn:microsoft.com/office/officeart/2005/8/layout/hProcess7"/>
    <dgm:cxn modelId="{A7985E59-BB0A-4BEB-B7C4-36E308A4C8AE}" type="presParOf" srcId="{67FB0E99-7CBE-41D1-870C-A7D8BB108FBE}" destId="{3ABA1250-9347-43E1-909C-92CBE745416E}" srcOrd="1" destOrd="0" presId="urn:microsoft.com/office/officeart/2005/8/layout/hProcess7"/>
    <dgm:cxn modelId="{74593102-9C8B-4228-BA66-5F64475AEE9C}" type="presParOf" srcId="{67FB0E99-7CBE-41D1-870C-A7D8BB108FBE}" destId="{F2C36A49-AE7A-41E3-A712-493D111CDD44}" srcOrd="2" destOrd="0" presId="urn:microsoft.com/office/officeart/2005/8/layout/hProcess7"/>
    <dgm:cxn modelId="{0FB2F4E5-B48A-4429-BB67-3DB186C98E10}" type="presParOf" srcId="{F2C36A49-AE7A-41E3-A712-493D111CDD44}" destId="{886C0AEC-06A9-4F2F-8977-C9852C3374AE}" srcOrd="0" destOrd="0" presId="urn:microsoft.com/office/officeart/2005/8/layout/hProcess7"/>
    <dgm:cxn modelId="{2D623FDA-F881-4AE4-8BD7-E70688F6F6DC}" type="presParOf" srcId="{F2C36A49-AE7A-41E3-A712-493D111CDD44}" destId="{AF78D43C-3590-4085-B9BA-ECA715D12286}" srcOrd="1" destOrd="0" presId="urn:microsoft.com/office/officeart/2005/8/layout/hProcess7"/>
    <dgm:cxn modelId="{8D92556C-70BB-422A-AFE4-DF0545DD3791}" type="presParOf" srcId="{F2C36A49-AE7A-41E3-A712-493D111CDD44}" destId="{67F2F749-A75D-4F5F-9C55-BF4CE96047D7}" srcOrd="2" destOrd="0" presId="urn:microsoft.com/office/officeart/2005/8/layout/hProcess7"/>
    <dgm:cxn modelId="{4D2BBED7-C387-407D-AF93-365FC85C9F2B}" type="presParOf" srcId="{67FB0E99-7CBE-41D1-870C-A7D8BB108FBE}" destId="{31872549-B4C7-4E74-A5E3-7C68508B820E}" srcOrd="3" destOrd="0" presId="urn:microsoft.com/office/officeart/2005/8/layout/hProcess7"/>
    <dgm:cxn modelId="{900CC6F7-474E-4A19-B9B7-02EF30F728D1}" type="presParOf" srcId="{67FB0E99-7CBE-41D1-870C-A7D8BB108FBE}" destId="{D18A68E3-B675-4E1E-BDAB-4AAFEF402A3C}" srcOrd="4" destOrd="0" presId="urn:microsoft.com/office/officeart/2005/8/layout/hProcess7"/>
    <dgm:cxn modelId="{ABFF7071-0D8C-4B68-8F1C-0C98A4F328CC}" type="presParOf" srcId="{D18A68E3-B675-4E1E-BDAB-4AAFEF402A3C}" destId="{E97ADA07-D721-4288-8148-55FCB681B7CE}" srcOrd="0" destOrd="0" presId="urn:microsoft.com/office/officeart/2005/8/layout/hProcess7"/>
    <dgm:cxn modelId="{82775A67-7F61-4998-9D9D-E40E24A1E0DE}" type="presParOf" srcId="{D18A68E3-B675-4E1E-BDAB-4AAFEF402A3C}" destId="{BFA3C643-7824-419D-A733-6282FBCEF502}" srcOrd="1" destOrd="0" presId="urn:microsoft.com/office/officeart/2005/8/layout/hProcess7"/>
    <dgm:cxn modelId="{31DCDD8B-2E4F-47E7-949D-E116E1CE3CE1}" type="presParOf" srcId="{D18A68E3-B675-4E1E-BDAB-4AAFEF402A3C}" destId="{EDA64494-3885-48C2-95FF-23773841732B}" srcOrd="2" destOrd="0" presId="urn:microsoft.com/office/officeart/2005/8/layout/hProcess7"/>
    <dgm:cxn modelId="{D79FF1E4-2DC3-4523-9303-D280BEAB6452}" type="presParOf" srcId="{67FB0E99-7CBE-41D1-870C-A7D8BB108FBE}" destId="{8C1B7D0C-2E42-4467-AC7A-F36FD4BF4B4F}" srcOrd="5" destOrd="0" presId="urn:microsoft.com/office/officeart/2005/8/layout/hProcess7"/>
    <dgm:cxn modelId="{128863D3-FDFC-43D8-950F-E34211F9CD33}" type="presParOf" srcId="{67FB0E99-7CBE-41D1-870C-A7D8BB108FBE}" destId="{2EE9EFFC-E076-44FD-8596-AECEF9C39489}" srcOrd="6" destOrd="0" presId="urn:microsoft.com/office/officeart/2005/8/layout/hProcess7"/>
    <dgm:cxn modelId="{A5517487-2DF3-49E9-A888-E07366682E2F}" type="presParOf" srcId="{2EE9EFFC-E076-44FD-8596-AECEF9C39489}" destId="{703A4FD4-E33E-4BC5-9A8D-1B4A5B009982}" srcOrd="0" destOrd="0" presId="urn:microsoft.com/office/officeart/2005/8/layout/hProcess7"/>
    <dgm:cxn modelId="{83673564-307F-4EFF-9420-CCBF1071DFFB}" type="presParOf" srcId="{2EE9EFFC-E076-44FD-8596-AECEF9C39489}" destId="{539B1FF1-8C2E-4CD3-AFE0-2697729B9C7C}" srcOrd="1" destOrd="0" presId="urn:microsoft.com/office/officeart/2005/8/layout/hProcess7"/>
    <dgm:cxn modelId="{3AE8C233-8805-4D89-A00C-A6E6BF743D18}" type="presParOf" srcId="{2EE9EFFC-E076-44FD-8596-AECEF9C39489}" destId="{940C277C-2E93-44DF-844E-3960AD49F79A}" srcOrd="2" destOrd="0" presId="urn:microsoft.com/office/officeart/2005/8/layout/hProcess7"/>
    <dgm:cxn modelId="{FC9FB0B1-1806-438C-8210-6A8A3D41220C}" type="presParOf" srcId="{67FB0E99-7CBE-41D1-870C-A7D8BB108FBE}" destId="{366A0E70-032F-4FAC-B789-3EE301FAAED6}" srcOrd="7" destOrd="0" presId="urn:microsoft.com/office/officeart/2005/8/layout/hProcess7"/>
    <dgm:cxn modelId="{24AEB1E5-6DDD-4029-9F85-DB92D569FDE3}" type="presParOf" srcId="{67FB0E99-7CBE-41D1-870C-A7D8BB108FBE}" destId="{6E05AC45-7E5B-465E-B3AC-77DFCF16445C}" srcOrd="8" destOrd="0" presId="urn:microsoft.com/office/officeart/2005/8/layout/hProcess7"/>
    <dgm:cxn modelId="{41641043-9918-4BFF-8E8B-55DCB46C4D76}" type="presParOf" srcId="{6E05AC45-7E5B-465E-B3AC-77DFCF16445C}" destId="{4BB5A065-6BA8-4D07-A89F-8E828AEE747F}" srcOrd="0" destOrd="0" presId="urn:microsoft.com/office/officeart/2005/8/layout/hProcess7"/>
    <dgm:cxn modelId="{7342A2A9-E699-4746-80F0-8E1D30987491}" type="presParOf" srcId="{6E05AC45-7E5B-465E-B3AC-77DFCF16445C}" destId="{870F2A56-6D2E-48CE-8978-66E46799086A}" srcOrd="1" destOrd="0" presId="urn:microsoft.com/office/officeart/2005/8/layout/hProcess7"/>
    <dgm:cxn modelId="{2EC71EA9-13A3-4CD8-B9D4-AC27AE1FEB76}" type="presParOf" srcId="{6E05AC45-7E5B-465E-B3AC-77DFCF16445C}" destId="{E2A868AB-6001-418C-AD76-5626AB93312C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7630FE-408C-4D72-B75F-148CDE542486}">
      <dsp:nvSpPr>
        <dsp:cNvPr id="0" name=""/>
        <dsp:cNvSpPr/>
      </dsp:nvSpPr>
      <dsp:spPr>
        <a:xfrm>
          <a:off x="2009" y="2195066"/>
          <a:ext cx="1788169" cy="715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Complaint</a:t>
          </a:r>
          <a:endParaRPr lang="en-US" sz="1600" kern="1200" dirty="0"/>
        </a:p>
      </dsp:txBody>
      <dsp:txXfrm>
        <a:off x="2009" y="2195066"/>
        <a:ext cx="1788169" cy="715267"/>
      </dsp:txXfrm>
    </dsp:sp>
    <dsp:sp modelId="{0219122A-02E2-4CA8-9EA0-ACE72A87507B}">
      <dsp:nvSpPr>
        <dsp:cNvPr id="0" name=""/>
        <dsp:cNvSpPr/>
      </dsp:nvSpPr>
      <dsp:spPr>
        <a:xfrm>
          <a:off x="1611362" y="2195066"/>
          <a:ext cx="1788169" cy="715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Summons copy of complaint</a:t>
          </a:r>
          <a:endParaRPr lang="en-US" sz="1600" kern="1200" dirty="0"/>
        </a:p>
      </dsp:txBody>
      <dsp:txXfrm>
        <a:off x="1611362" y="2195066"/>
        <a:ext cx="1788169" cy="715267"/>
      </dsp:txXfrm>
    </dsp:sp>
    <dsp:sp modelId="{13BA23EE-5868-4D8A-B09A-A444BF1E3515}">
      <dsp:nvSpPr>
        <dsp:cNvPr id="0" name=""/>
        <dsp:cNvSpPr/>
      </dsp:nvSpPr>
      <dsp:spPr>
        <a:xfrm>
          <a:off x="3220715" y="2195066"/>
          <a:ext cx="1788169" cy="715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Discovery</a:t>
          </a:r>
          <a:endParaRPr lang="en-US" sz="1600" kern="1200" dirty="0"/>
        </a:p>
      </dsp:txBody>
      <dsp:txXfrm>
        <a:off x="3220715" y="2195066"/>
        <a:ext cx="1788169" cy="715267"/>
      </dsp:txXfrm>
    </dsp:sp>
    <dsp:sp modelId="{F4B07F8D-D978-4F4E-9043-F131EE49E6E6}">
      <dsp:nvSpPr>
        <dsp:cNvPr id="0" name=""/>
        <dsp:cNvSpPr/>
      </dsp:nvSpPr>
      <dsp:spPr>
        <a:xfrm>
          <a:off x="4830067" y="2195066"/>
          <a:ext cx="1788169" cy="715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Motion</a:t>
          </a:r>
          <a:endParaRPr lang="en-US" sz="1600" kern="1200" dirty="0"/>
        </a:p>
      </dsp:txBody>
      <dsp:txXfrm>
        <a:off x="4830067" y="2195066"/>
        <a:ext cx="1788169" cy="715267"/>
      </dsp:txXfrm>
    </dsp:sp>
    <dsp:sp modelId="{C35C2F0E-1310-47E0-9865-6BC2F49DAD0F}">
      <dsp:nvSpPr>
        <dsp:cNvPr id="0" name=""/>
        <dsp:cNvSpPr/>
      </dsp:nvSpPr>
      <dsp:spPr>
        <a:xfrm>
          <a:off x="6439420" y="2195066"/>
          <a:ext cx="1788169" cy="715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Trial</a:t>
          </a:r>
          <a:endParaRPr lang="en-US" sz="1600" kern="1200" dirty="0"/>
        </a:p>
      </dsp:txBody>
      <dsp:txXfrm>
        <a:off x="6439420" y="2195066"/>
        <a:ext cx="1788169" cy="71526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A367AB-B147-40EC-9059-B9D9C4DE3D32}">
      <dsp:nvSpPr>
        <dsp:cNvPr id="0" name=""/>
        <dsp:cNvSpPr/>
      </dsp:nvSpPr>
      <dsp:spPr>
        <a:xfrm>
          <a:off x="0" y="347020"/>
          <a:ext cx="60960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3C195B-1319-4041-8C9D-FEE6739986D9}">
      <dsp:nvSpPr>
        <dsp:cNvPr id="0" name=""/>
        <dsp:cNvSpPr/>
      </dsp:nvSpPr>
      <dsp:spPr>
        <a:xfrm>
          <a:off x="304800" y="0"/>
          <a:ext cx="4267200" cy="678960"/>
        </a:xfrm>
        <a:prstGeom prst="roundRect">
          <a:avLst/>
        </a:prstGeom>
        <a:gradFill rotWithShape="1">
          <a:gsLst>
            <a:gs pos="0">
              <a:schemeClr val="accent6">
                <a:shade val="15000"/>
                <a:satMod val="180000"/>
              </a:schemeClr>
            </a:gs>
            <a:gs pos="50000">
              <a:schemeClr val="accent6">
                <a:shade val="45000"/>
                <a:satMod val="170000"/>
              </a:schemeClr>
            </a:gs>
            <a:gs pos="70000">
              <a:schemeClr val="accent6">
                <a:tint val="99000"/>
                <a:shade val="65000"/>
                <a:satMod val="155000"/>
              </a:schemeClr>
            </a:gs>
            <a:gs pos="100000">
              <a:schemeClr val="accent6"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6"/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8700000"/>
          </a:lightRig>
        </a:scene3d>
        <a:sp3d contourW="12700" prstMaterial="dkEdge">
          <a:bevelT w="0" h="0" prst="relaxedInset"/>
          <a:contourClr>
            <a:schemeClr val="accent6">
              <a:shade val="65000"/>
              <a:satMod val="150000"/>
            </a:schemeClr>
          </a:contourClr>
        </a:sp3d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Duty</a:t>
          </a:r>
          <a:endParaRPr lang="en-US" sz="2300" kern="1200" dirty="0"/>
        </a:p>
      </dsp:txBody>
      <dsp:txXfrm>
        <a:off x="304800" y="0"/>
        <a:ext cx="4267200" cy="678960"/>
      </dsp:txXfrm>
    </dsp:sp>
    <dsp:sp modelId="{0DCAA390-DEC5-41B3-AF13-4B3E336A0EF5}">
      <dsp:nvSpPr>
        <dsp:cNvPr id="0" name=""/>
        <dsp:cNvSpPr/>
      </dsp:nvSpPr>
      <dsp:spPr>
        <a:xfrm>
          <a:off x="0" y="1390300"/>
          <a:ext cx="60960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E0B7AC-8EF7-4C2D-A7D5-2418C7F6BCF4}">
      <dsp:nvSpPr>
        <dsp:cNvPr id="0" name=""/>
        <dsp:cNvSpPr/>
      </dsp:nvSpPr>
      <dsp:spPr>
        <a:xfrm>
          <a:off x="304800" y="1050819"/>
          <a:ext cx="4267200" cy="678960"/>
        </a:xfrm>
        <a:prstGeom prst="roundRect">
          <a:avLst/>
        </a:prstGeom>
        <a:gradFill rotWithShape="1">
          <a:gsLst>
            <a:gs pos="0">
              <a:schemeClr val="accent6">
                <a:shade val="15000"/>
                <a:satMod val="180000"/>
              </a:schemeClr>
            </a:gs>
            <a:gs pos="50000">
              <a:schemeClr val="accent6">
                <a:shade val="45000"/>
                <a:satMod val="170000"/>
              </a:schemeClr>
            </a:gs>
            <a:gs pos="70000">
              <a:schemeClr val="accent6">
                <a:tint val="99000"/>
                <a:shade val="65000"/>
                <a:satMod val="155000"/>
              </a:schemeClr>
            </a:gs>
            <a:gs pos="100000">
              <a:schemeClr val="accent6"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6"/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8700000"/>
          </a:lightRig>
        </a:scene3d>
        <a:sp3d contourW="12700" prstMaterial="dkEdge">
          <a:bevelT w="0" h="0" prst="relaxedInset"/>
          <a:contourClr>
            <a:schemeClr val="accent6">
              <a:shade val="65000"/>
              <a:satMod val="150000"/>
            </a:schemeClr>
          </a:contourClr>
        </a:sp3d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Breach of Duty</a:t>
          </a:r>
          <a:endParaRPr lang="en-US" sz="2300" kern="1200" dirty="0"/>
        </a:p>
      </dsp:txBody>
      <dsp:txXfrm>
        <a:off x="304800" y="1050819"/>
        <a:ext cx="4267200" cy="678960"/>
      </dsp:txXfrm>
    </dsp:sp>
    <dsp:sp modelId="{F4B75082-4D21-48A7-B647-27B0EFDF11DB}">
      <dsp:nvSpPr>
        <dsp:cNvPr id="0" name=""/>
        <dsp:cNvSpPr/>
      </dsp:nvSpPr>
      <dsp:spPr>
        <a:xfrm>
          <a:off x="0" y="2433580"/>
          <a:ext cx="60960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0185B7-51B4-45A7-B032-03ABD252E008}">
      <dsp:nvSpPr>
        <dsp:cNvPr id="0" name=""/>
        <dsp:cNvSpPr/>
      </dsp:nvSpPr>
      <dsp:spPr>
        <a:xfrm>
          <a:off x="304800" y="2094100"/>
          <a:ext cx="4267200" cy="678960"/>
        </a:xfrm>
        <a:prstGeom prst="roundRect">
          <a:avLst/>
        </a:prstGeom>
        <a:gradFill rotWithShape="1">
          <a:gsLst>
            <a:gs pos="0">
              <a:schemeClr val="accent6">
                <a:shade val="15000"/>
                <a:satMod val="180000"/>
              </a:schemeClr>
            </a:gs>
            <a:gs pos="50000">
              <a:schemeClr val="accent6">
                <a:shade val="45000"/>
                <a:satMod val="170000"/>
              </a:schemeClr>
            </a:gs>
            <a:gs pos="70000">
              <a:schemeClr val="accent6">
                <a:tint val="99000"/>
                <a:shade val="65000"/>
                <a:satMod val="155000"/>
              </a:schemeClr>
            </a:gs>
            <a:gs pos="100000">
              <a:schemeClr val="accent6"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6"/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8700000"/>
          </a:lightRig>
        </a:scene3d>
        <a:sp3d contourW="12700" prstMaterial="dkEdge">
          <a:bevelT w="0" h="0" prst="relaxedInset"/>
          <a:contourClr>
            <a:schemeClr val="accent6">
              <a:shade val="65000"/>
              <a:satMod val="150000"/>
            </a:schemeClr>
          </a:contourClr>
        </a:sp3d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Proximate Cause</a:t>
          </a:r>
          <a:endParaRPr lang="en-US" sz="2300" kern="1200" dirty="0"/>
        </a:p>
      </dsp:txBody>
      <dsp:txXfrm>
        <a:off x="304800" y="2094100"/>
        <a:ext cx="4267200" cy="678960"/>
      </dsp:txXfrm>
    </dsp:sp>
    <dsp:sp modelId="{9847D1E5-A15A-490B-8685-05CFA5545FB7}">
      <dsp:nvSpPr>
        <dsp:cNvPr id="0" name=""/>
        <dsp:cNvSpPr/>
      </dsp:nvSpPr>
      <dsp:spPr>
        <a:xfrm>
          <a:off x="0" y="3476860"/>
          <a:ext cx="60960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5E25EE-0303-4060-88D5-E41B718F7EAA}">
      <dsp:nvSpPr>
        <dsp:cNvPr id="0" name=""/>
        <dsp:cNvSpPr/>
      </dsp:nvSpPr>
      <dsp:spPr>
        <a:xfrm>
          <a:off x="304800" y="3137380"/>
          <a:ext cx="4267200" cy="678960"/>
        </a:xfrm>
        <a:prstGeom prst="roundRect">
          <a:avLst/>
        </a:prstGeom>
        <a:gradFill rotWithShape="1">
          <a:gsLst>
            <a:gs pos="0">
              <a:schemeClr val="accent6">
                <a:shade val="15000"/>
                <a:satMod val="180000"/>
              </a:schemeClr>
            </a:gs>
            <a:gs pos="50000">
              <a:schemeClr val="accent6">
                <a:shade val="45000"/>
                <a:satMod val="170000"/>
              </a:schemeClr>
            </a:gs>
            <a:gs pos="70000">
              <a:schemeClr val="accent6">
                <a:tint val="99000"/>
                <a:shade val="65000"/>
                <a:satMod val="155000"/>
              </a:schemeClr>
            </a:gs>
            <a:gs pos="100000">
              <a:schemeClr val="accent6"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6"/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8700000"/>
          </a:lightRig>
        </a:scene3d>
        <a:sp3d contourW="12700" prstMaterial="dkEdge">
          <a:bevelT w="0" h="0" prst="relaxedInset"/>
          <a:contourClr>
            <a:schemeClr val="accent6">
              <a:shade val="65000"/>
              <a:satMod val="150000"/>
            </a:schemeClr>
          </a:contourClr>
        </a:sp3d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Damages</a:t>
          </a:r>
          <a:endParaRPr lang="en-US" sz="2300" kern="1200" dirty="0"/>
        </a:p>
      </dsp:txBody>
      <dsp:txXfrm>
        <a:off x="304800" y="3137380"/>
        <a:ext cx="4267200" cy="6789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53B5CAF-D96A-4748-94A4-0EEA7BFF5682}">
      <dsp:nvSpPr>
        <dsp:cNvPr id="0" name=""/>
        <dsp:cNvSpPr/>
      </dsp:nvSpPr>
      <dsp:spPr>
        <a:xfrm>
          <a:off x="461" y="840779"/>
          <a:ext cx="1985367" cy="2382440"/>
        </a:xfrm>
        <a:prstGeom prst="roundRect">
          <a:avLst>
            <a:gd name="adj" fmla="val 5000"/>
          </a:avLst>
        </a:prstGeom>
        <a:gradFill rotWithShape="1">
          <a:gsLst>
            <a:gs pos="0">
              <a:schemeClr val="accent1">
                <a:tint val="79000"/>
                <a:satMod val="180000"/>
              </a:schemeClr>
            </a:gs>
            <a:gs pos="65000">
              <a:schemeClr val="accent1">
                <a:tint val="52000"/>
                <a:satMod val="250000"/>
              </a:schemeClr>
            </a:gs>
            <a:gs pos="100000">
              <a:schemeClr val="accent1">
                <a:tint val="29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0" tIns="78867" rIns="102235" bIns="0" numCol="1" spcCol="1270" anchor="t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 rot="16200000">
        <a:off x="-777802" y="1619043"/>
        <a:ext cx="1953601" cy="397073"/>
      </dsp:txXfrm>
    </dsp:sp>
    <dsp:sp modelId="{221E68D6-4C13-4112-91CD-586DDA2A6EC9}">
      <dsp:nvSpPr>
        <dsp:cNvPr id="0" name=""/>
        <dsp:cNvSpPr/>
      </dsp:nvSpPr>
      <dsp:spPr>
        <a:xfrm>
          <a:off x="397534" y="840779"/>
          <a:ext cx="1479098" cy="2382440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Compensatory</a:t>
          </a:r>
          <a:endParaRPr lang="en-US" sz="1600" b="1" kern="1200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>
        <a:off x="397534" y="840779"/>
        <a:ext cx="1479098" cy="2382440"/>
      </dsp:txXfrm>
    </dsp:sp>
    <dsp:sp modelId="{E97ADA07-D721-4288-8148-55FCB681B7CE}">
      <dsp:nvSpPr>
        <dsp:cNvPr id="0" name=""/>
        <dsp:cNvSpPr/>
      </dsp:nvSpPr>
      <dsp:spPr>
        <a:xfrm>
          <a:off x="2055316" y="840779"/>
          <a:ext cx="1985367" cy="2382440"/>
        </a:xfrm>
        <a:prstGeom prst="roundRect">
          <a:avLst>
            <a:gd name="adj" fmla="val 5000"/>
          </a:avLst>
        </a:prstGeom>
        <a:gradFill rotWithShape="1">
          <a:gsLst>
            <a:gs pos="0">
              <a:schemeClr val="accent2">
                <a:tint val="79000"/>
                <a:satMod val="180000"/>
              </a:schemeClr>
            </a:gs>
            <a:gs pos="65000">
              <a:schemeClr val="accent2">
                <a:tint val="52000"/>
                <a:satMod val="250000"/>
              </a:schemeClr>
            </a:gs>
            <a:gs pos="100000">
              <a:schemeClr val="accent2">
                <a:tint val="29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2"/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54864" rIns="71120" bIns="0" numCol="1" spcCol="1270" anchor="t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 </a:t>
          </a:r>
          <a:endParaRPr lang="en-US" sz="1600" b="1" kern="1200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 rot="16200000">
        <a:off x="1277052" y="1619043"/>
        <a:ext cx="1953601" cy="397073"/>
      </dsp:txXfrm>
    </dsp:sp>
    <dsp:sp modelId="{AF78D43C-3590-4085-B9BA-ECA715D12286}">
      <dsp:nvSpPr>
        <dsp:cNvPr id="0" name=""/>
        <dsp:cNvSpPr/>
      </dsp:nvSpPr>
      <dsp:spPr>
        <a:xfrm rot="5400000">
          <a:off x="1890224" y="2733758"/>
          <a:ext cx="350036" cy="29780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A64494-3885-48C2-95FF-23773841732B}">
      <dsp:nvSpPr>
        <dsp:cNvPr id="0" name=""/>
        <dsp:cNvSpPr/>
      </dsp:nvSpPr>
      <dsp:spPr>
        <a:xfrm>
          <a:off x="2452389" y="840779"/>
          <a:ext cx="1479098" cy="2382440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Nominal</a:t>
          </a:r>
          <a:endParaRPr lang="en-US" sz="1600" b="1" kern="1200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>
        <a:off x="2452389" y="840779"/>
        <a:ext cx="1479098" cy="2382440"/>
      </dsp:txXfrm>
    </dsp:sp>
    <dsp:sp modelId="{4BB5A065-6BA8-4D07-A89F-8E828AEE747F}">
      <dsp:nvSpPr>
        <dsp:cNvPr id="0" name=""/>
        <dsp:cNvSpPr/>
      </dsp:nvSpPr>
      <dsp:spPr>
        <a:xfrm>
          <a:off x="4110171" y="840779"/>
          <a:ext cx="1985367" cy="2382440"/>
        </a:xfrm>
        <a:prstGeom prst="roundRect">
          <a:avLst>
            <a:gd name="adj" fmla="val 5000"/>
          </a:avLst>
        </a:prstGeom>
        <a:gradFill rotWithShape="1">
          <a:gsLst>
            <a:gs pos="0">
              <a:schemeClr val="accent6">
                <a:tint val="79000"/>
                <a:satMod val="180000"/>
              </a:schemeClr>
            </a:gs>
            <a:gs pos="65000">
              <a:schemeClr val="accent6">
                <a:tint val="52000"/>
                <a:satMod val="250000"/>
              </a:schemeClr>
            </a:gs>
            <a:gs pos="100000">
              <a:schemeClr val="accent6">
                <a:tint val="29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6"/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 </a:t>
          </a:r>
          <a:endParaRPr lang="en-US" sz="1600" kern="1200" dirty="0"/>
        </a:p>
      </dsp:txBody>
      <dsp:txXfrm rot="16200000">
        <a:off x="3331907" y="1619043"/>
        <a:ext cx="1953601" cy="397073"/>
      </dsp:txXfrm>
    </dsp:sp>
    <dsp:sp modelId="{539B1FF1-8C2E-4CD3-AFE0-2697729B9C7C}">
      <dsp:nvSpPr>
        <dsp:cNvPr id="0" name=""/>
        <dsp:cNvSpPr/>
      </dsp:nvSpPr>
      <dsp:spPr>
        <a:xfrm rot="5400000">
          <a:off x="3945079" y="2733758"/>
          <a:ext cx="350036" cy="29780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A868AB-6001-418C-AD76-5626AB93312C}">
      <dsp:nvSpPr>
        <dsp:cNvPr id="0" name=""/>
        <dsp:cNvSpPr/>
      </dsp:nvSpPr>
      <dsp:spPr>
        <a:xfrm>
          <a:off x="4507244" y="840779"/>
          <a:ext cx="1479098" cy="2382440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Punitive </a:t>
          </a:r>
          <a:endParaRPr lang="en-US" sz="1600" b="1" kern="1200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>
        <a:off x="4507244" y="840779"/>
        <a:ext cx="1479098" cy="2382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583CF-5534-4E21-B234-8299CEFD7014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CE72A-2D04-46BA-9306-29E9D274A8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7142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tort law is a civil wrong rather</a:t>
            </a:r>
            <a:r>
              <a:rPr lang="en-US" baseline="0" dirty="0" smtClean="0"/>
              <a:t> than a criminal wrong. Criminal is what you get charged with by the law and civil is a lawsuit.</a:t>
            </a:r>
          </a:p>
          <a:p>
            <a:r>
              <a:rPr lang="en-US" baseline="0" dirty="0" smtClean="0"/>
              <a:t>The person filing the lawsuit was injured by another in some way.</a:t>
            </a:r>
          </a:p>
          <a:p>
            <a:r>
              <a:rPr lang="en-US" baseline="0" dirty="0" smtClean="0"/>
              <a:t>A plaintiff is the person who is filing the suit. They are looking for money damages to take care of their injury.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CE72A-2D04-46BA-9306-29E9D274A8E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86454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File a complaint with the court.</a:t>
            </a:r>
          </a:p>
          <a:p>
            <a:pPr marL="228600" indent="-228600">
              <a:buAutoNum type="arabicPeriod"/>
            </a:pPr>
            <a:r>
              <a:rPr lang="en-US" dirty="0" smtClean="0"/>
              <a:t>Court sends complaint to defendant.</a:t>
            </a:r>
          </a:p>
          <a:p>
            <a:pPr marL="228600" indent="-228600">
              <a:buAutoNum type="arabicPeriod"/>
            </a:pPr>
            <a:r>
              <a:rPr lang="en-US" dirty="0" smtClean="0"/>
              <a:t>Court request information</a:t>
            </a:r>
            <a:r>
              <a:rPr lang="en-US" baseline="0" dirty="0" smtClean="0"/>
              <a:t> and finds evidence.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Court looks at if the can decide the ruling before even going to trail.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Court holds trial for the case.</a:t>
            </a:r>
          </a:p>
          <a:p>
            <a:pPr marL="0" indent="0">
              <a:buNone/>
            </a:pPr>
            <a:r>
              <a:rPr lang="en-US" baseline="0" dirty="0" smtClean="0"/>
              <a:t>(If the defendant or plaintiff are not happy with the judgment after trial they can appeal it.)</a:t>
            </a:r>
            <a:endParaRPr lang="en-US" dirty="0" smtClean="0"/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CE72A-2D04-46BA-9306-29E9D274A8E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59578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Assault-</a:t>
            </a:r>
            <a:r>
              <a:rPr lang="en-US" baseline="0" dirty="0" smtClean="0"/>
              <a:t> is the apprehension that someone is going to hurt you.</a:t>
            </a:r>
          </a:p>
          <a:p>
            <a:r>
              <a:rPr lang="en-US" baseline="0" dirty="0" smtClean="0"/>
              <a:t>Battery- is the actual harmful or offensive act from someone on you.</a:t>
            </a:r>
          </a:p>
          <a:p>
            <a:r>
              <a:rPr lang="en-US" baseline="0" dirty="0" smtClean="0"/>
              <a:t>False imprisonment- When someone holds you or does not allow you to go somewhere without your permission.</a:t>
            </a:r>
          </a:p>
          <a:p>
            <a:r>
              <a:rPr lang="en-US" baseline="0" dirty="0" smtClean="0"/>
              <a:t>Conversion- The act of someone taking your personal property or interfering with your use of your property.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CE72A-2D04-46BA-9306-29E9D274A8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7935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Negligence</a:t>
            </a:r>
            <a:r>
              <a:rPr lang="en-US" baseline="0" dirty="0" smtClean="0"/>
              <a:t> is the injury or other loss caused by unreasonable conduct.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CE72A-2D04-46BA-9306-29E9D274A8E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</a:t>
            </a:r>
            <a:r>
              <a:rPr lang="en-US" baseline="0" dirty="0" smtClean="0"/>
              <a:t> court looks at if the defendant had reasonable care in their duty. If a reasonable person would know the duty and the defendant fails to follow through with that duty than they may be negligent.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CE72A-2D04-46BA-9306-29E9D274A8E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Breach of duty is when</a:t>
            </a:r>
            <a:r>
              <a:rPr lang="en-US" baseline="0" dirty="0" smtClean="0"/>
              <a:t> the defendant does not follow through with their duty. They have injured a person from neglecting to follow through with the duty. The court will once again look to see if a reasonable person would have acted in the same way as the defendant.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CE72A-2D04-46BA-9306-29E9D274A8E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are two questions asked in the proximate cause section of negligence. The first is the cause. Did the defendant</a:t>
            </a:r>
            <a:r>
              <a:rPr lang="en-US" baseline="0" dirty="0" smtClean="0"/>
              <a:t> cause the plaintiffs injuries. Question two is the cut off test. At what point will the law refuse to hold the defendant responsible for plaintiffs injuries.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CE72A-2D04-46BA-9306-29E9D274A8E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Compensatory</a:t>
            </a:r>
            <a:r>
              <a:rPr lang="en-US" baseline="0" dirty="0" smtClean="0"/>
              <a:t> damages are payments awarded to make the plaintiff whole again and compensate for the actual loss.</a:t>
            </a:r>
          </a:p>
          <a:p>
            <a:r>
              <a:rPr lang="en-US" baseline="0" dirty="0" smtClean="0"/>
              <a:t>Nominal damages are small payments often even only $1 awarded to plaintiff when defendant has committed a tort but there were little or no damages.</a:t>
            </a:r>
          </a:p>
          <a:p>
            <a:r>
              <a:rPr lang="en-US" baseline="0" dirty="0" smtClean="0"/>
              <a:t>Punitive damages are </a:t>
            </a:r>
            <a:r>
              <a:rPr lang="en-US" baseline="0" dirty="0" err="1" smtClean="0"/>
              <a:t>noncompensatory</a:t>
            </a:r>
            <a:r>
              <a:rPr lang="en-US" baseline="0" dirty="0" smtClean="0"/>
              <a:t> damages that seek to punish the defendant.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CE72A-2D04-46BA-9306-29E9D274A8E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C803-17F9-4D54-BEE0-B36979032AC8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3119-C062-46DE-8DF3-0C3D880715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C803-17F9-4D54-BEE0-B36979032AC8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3119-C062-46DE-8DF3-0C3D88071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C803-17F9-4D54-BEE0-B36979032AC8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3119-C062-46DE-8DF3-0C3D88071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C803-17F9-4D54-BEE0-B36979032AC8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3119-C062-46DE-8DF3-0C3D88071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C803-17F9-4D54-BEE0-B36979032AC8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3119-C062-46DE-8DF3-0C3D88071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C803-17F9-4D54-BEE0-B36979032AC8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3119-C062-46DE-8DF3-0C3D88071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C803-17F9-4D54-BEE0-B36979032AC8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3119-C062-46DE-8DF3-0C3D88071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C803-17F9-4D54-BEE0-B36979032AC8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3119-C062-46DE-8DF3-0C3D88071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C803-17F9-4D54-BEE0-B36979032AC8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3119-C062-46DE-8DF3-0C3D88071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C803-17F9-4D54-BEE0-B36979032AC8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3119-C062-46DE-8DF3-0C3D880715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C803-17F9-4D54-BEE0-B36979032AC8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3119-C062-46DE-8DF3-0C3D880715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747C803-17F9-4D54-BEE0-B36979032AC8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DB63119-C062-46DE-8DF3-0C3D880715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w.cornell.edu/wex/tor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image" Target="../media/image11.wmf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10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600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Torts Law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By,</a:t>
            </a:r>
          </a:p>
          <a:p>
            <a:r>
              <a:rPr lang="en-US" dirty="0" smtClean="0"/>
              <a:t>Ciara </a:t>
            </a:r>
            <a:r>
              <a:rPr lang="en-US" dirty="0" err="1" smtClean="0"/>
              <a:t>Bedke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07938470"/>
      </p:ext>
    </p:extLst>
  </p:cSld>
  <p:clrMapOvr>
    <a:masterClrMapping/>
  </p:clrMapOvr>
  <p:transition spd="slow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Bibliography</a:t>
            </a:r>
            <a:endParaRPr lang="en-US" sz="4800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u="sng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Torts Personal Injury Litigation. </a:t>
            </a:r>
            <a:r>
              <a:rPr lang="en-US" sz="3200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Fourth Edition. William P. </a:t>
            </a:r>
            <a:r>
              <a:rPr lang="en-US" sz="3200" dirty="0" err="1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Statsky</a:t>
            </a:r>
            <a:r>
              <a:rPr lang="en-US" sz="3200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.</a:t>
            </a:r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r>
              <a:rPr lang="en-US" sz="3200" i="1" dirty="0" smtClean="0">
                <a:solidFill>
                  <a:schemeClr val="tx1"/>
                </a:solidFill>
                <a:hlinkClick r:id="rId2"/>
              </a:rPr>
              <a:t>www.</a:t>
            </a:r>
            <a:r>
              <a:rPr lang="en-US" sz="3200" b="1" i="1" dirty="0" smtClean="0">
                <a:solidFill>
                  <a:schemeClr val="tx1"/>
                </a:solidFill>
                <a:hlinkClick r:id="rId2"/>
              </a:rPr>
              <a:t>law</a:t>
            </a:r>
            <a:r>
              <a:rPr lang="en-US" sz="3200" i="1" dirty="0" smtClean="0">
                <a:solidFill>
                  <a:schemeClr val="tx1"/>
                </a:solidFill>
                <a:hlinkClick r:id="rId2"/>
              </a:rPr>
              <a:t>.cornell.edu/wex/</a:t>
            </a:r>
            <a:r>
              <a:rPr lang="en-US" sz="3200" b="1" i="1" dirty="0" smtClean="0">
                <a:solidFill>
                  <a:schemeClr val="tx1"/>
                </a:solidFill>
                <a:hlinkClick r:id="rId2"/>
              </a:rPr>
              <a:t>tort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tort law?</a:t>
            </a:r>
            <a:endParaRPr lang="en-US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200" dirty="0" smtClean="0"/>
              <a:t>Civil wrong vs. criminal</a:t>
            </a:r>
          </a:p>
          <a:p>
            <a:pPr>
              <a:buFont typeface="Courier New" pitchFamily="49" charset="0"/>
              <a:buChar char="o"/>
            </a:pPr>
            <a:r>
              <a:rPr lang="en-US" sz="3200" dirty="0" smtClean="0"/>
              <a:t>Actions of one person physically, mentally, or emotionally injured another person.</a:t>
            </a:r>
          </a:p>
          <a:p>
            <a:pPr>
              <a:buFont typeface="Courier New" pitchFamily="49" charset="0"/>
              <a:buChar char="o"/>
            </a:pPr>
            <a:r>
              <a:rPr lang="en-US" sz="3200" dirty="0" smtClean="0"/>
              <a:t>Plaintiff* filing tort lawsuit is looking for damages*.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5719465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*Plaintiff- Person filing the law suit</a:t>
            </a:r>
          </a:p>
          <a:p>
            <a:r>
              <a:rPr lang="en-US" dirty="0" smtClean="0"/>
              <a:t>*Damages- Money compensating the injured person.</a:t>
            </a:r>
            <a:endParaRPr lang="en-US" dirty="0"/>
          </a:p>
        </p:txBody>
      </p:sp>
      <p:pic>
        <p:nvPicPr>
          <p:cNvPr id="1026" name="Picture 2" descr="C:\Users\cbedke1\AppData\Local\Microsoft\Windows\Temporary Internet Files\Content.IE5\W8I71RNC\MP900305711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848" y="4460405"/>
            <a:ext cx="2029968" cy="215191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93769251"/>
      </p:ext>
    </p:extLst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Steps for a civil ligation</a:t>
            </a:r>
            <a:endParaRPr lang="en-US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="" xmlns:p14="http://schemas.microsoft.com/office/powerpoint/2010/main" val="3823209998"/>
              </p:ext>
            </p:extLst>
          </p:nvPr>
        </p:nvGraphicFramePr>
        <p:xfrm>
          <a:off x="457200" y="1371600"/>
          <a:ext cx="82296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3029478134"/>
      </p:ext>
    </p:extLst>
  </p:cSld>
  <p:clrMapOvr>
    <a:masterClrMapping/>
  </p:clrMapOvr>
  <p:transition spd="slow"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4800" spc="0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Intentional torts</a:t>
            </a:r>
            <a:endParaRPr lang="en-US" sz="4800" spc="0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/>
              <a:t>Assault</a:t>
            </a:r>
          </a:p>
          <a:p>
            <a:pPr>
              <a:buFont typeface="Courier New" pitchFamily="49" charset="0"/>
              <a:buChar char="o"/>
            </a:pPr>
            <a:endParaRPr lang="en-US" dirty="0"/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Battery</a:t>
            </a:r>
          </a:p>
          <a:p>
            <a:pPr>
              <a:buFont typeface="Courier New" pitchFamily="49" charset="0"/>
              <a:buChar char="o"/>
            </a:pPr>
            <a:endParaRPr lang="en-US" dirty="0"/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False Imprisonment</a:t>
            </a:r>
          </a:p>
          <a:p>
            <a:pPr>
              <a:buFont typeface="Courier New" pitchFamily="49" charset="0"/>
              <a:buChar char="o"/>
            </a:pPr>
            <a:endParaRPr lang="en-US" dirty="0"/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Conversion</a:t>
            </a:r>
            <a:endParaRPr lang="en-US" dirty="0"/>
          </a:p>
        </p:txBody>
      </p:sp>
      <p:pic>
        <p:nvPicPr>
          <p:cNvPr id="2050" name="Picture 2" descr="C:\Users\cbedke1\AppData\Local\Microsoft\Windows\Temporary Internet Files\Content.IE5\REW7JMY6\MC90023244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524000"/>
            <a:ext cx="1929897" cy="157228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cbedke1\AppData\Local\Microsoft\Windows\Temporary Internet Files\Content.IE5\K09IABCF\MC90039103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2874" y="3415766"/>
            <a:ext cx="1272845" cy="155046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cbedke1\AppData\Local\Microsoft\Windows\Temporary Internet Files\Content.IE5\R9PHR0VM\MC900290865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886200"/>
            <a:ext cx="2397659" cy="246857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48134193"/>
      </p:ext>
    </p:extLst>
  </p:cSld>
  <p:clrMapOvr>
    <a:masterClrMapping/>
  </p:clrMapOvr>
  <p:transition spd="slow"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Negligence</a:t>
            </a:r>
            <a:endParaRPr lang="en-US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1600200" y="2057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881426952"/>
      </p:ext>
    </p:extLst>
  </p:cSld>
  <p:clrMapOvr>
    <a:masterClrMapping/>
  </p:clrMapOvr>
  <p:transition spd="slow">
    <p:diamond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Negligence- Duty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/>
              <a:t>Obligation or requirement to conform to a standard of conduct prescribed by law.</a:t>
            </a:r>
            <a:endParaRPr lang="en-US" sz="3600" dirty="0"/>
          </a:p>
        </p:txBody>
      </p:sp>
      <p:pic>
        <p:nvPicPr>
          <p:cNvPr id="1026" name="Picture 2" descr="C:\Users\Owner\AppData\Local\Microsoft\Windows\Temporary Internet Files\Content.IE5\PG68QDM3\MC90033402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1524000"/>
            <a:ext cx="1981200" cy="314046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648200" y="48768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*Doctors have a heightened responsibility for their duty. </a:t>
            </a:r>
            <a:endParaRPr lang="en-US" dirty="0"/>
          </a:p>
        </p:txBody>
      </p:sp>
    </p:spTree>
  </p:cSld>
  <p:clrMapOvr>
    <a:masterClrMapping/>
  </p:clrMapOvr>
  <p:transition spd="slow">
    <p:whee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Negligence- Breach of duty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676400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Defendant does not do their duty.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They owe a duty to the person injured.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defendant failed to act as a reasonable person.</a:t>
            </a:r>
            <a:endParaRPr lang="en-US" dirty="0"/>
          </a:p>
        </p:txBody>
      </p:sp>
    </p:spTree>
  </p:cSld>
  <p:clrMapOvr>
    <a:masterClrMapping/>
  </p:clrMapOvr>
  <p:transition spd="slow">
    <p:spli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Negligence- Proximate cause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None/>
            </a:pPr>
            <a:r>
              <a:rPr lang="en-US" sz="32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Cause</a:t>
            </a:r>
          </a:p>
          <a:p>
            <a:pPr algn="ctr">
              <a:buNone/>
            </a:pPr>
            <a:endParaRPr lang="en-US" sz="3200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algn="ctr">
              <a:buNone/>
            </a:pPr>
            <a:r>
              <a:rPr lang="en-US" sz="32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&amp;</a:t>
            </a:r>
          </a:p>
          <a:p>
            <a:pPr algn="ctr">
              <a:buNone/>
            </a:pPr>
            <a:endParaRPr lang="en-US" sz="3200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algn="ctr">
              <a:buNone/>
            </a:pPr>
            <a:r>
              <a:rPr lang="en-US" sz="32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Cut off test</a:t>
            </a:r>
            <a:endParaRPr lang="en-US" sz="32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pic>
        <p:nvPicPr>
          <p:cNvPr id="2050" name="Picture 2" descr="C:\Users\Owner\AppData\Local\Microsoft\Windows\Temporary Internet Files\Content.IE5\PG68QDM3\MC90028710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1905000"/>
            <a:ext cx="1137719" cy="2456507"/>
          </a:xfrm>
          <a:prstGeom prst="rect">
            <a:avLst/>
          </a:prstGeom>
          <a:noFill/>
        </p:spPr>
      </p:pic>
      <p:pic>
        <p:nvPicPr>
          <p:cNvPr id="2051" name="Picture 3" descr="C:\Users\Owner\AppData\Local\Microsoft\Windows\Temporary Internet Files\Content.IE5\3S8BCVQH\MC90032440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38800" y="4191000"/>
            <a:ext cx="1855318" cy="1723644"/>
          </a:xfrm>
          <a:prstGeom prst="rect">
            <a:avLst/>
          </a:prstGeom>
          <a:noFill/>
        </p:spPr>
      </p:pic>
      <p:grpSp>
        <p:nvGrpSpPr>
          <p:cNvPr id="2055" name="Group 7"/>
          <p:cNvGrpSpPr>
            <a:grpSpLocks noChangeAspect="1"/>
          </p:cNvGrpSpPr>
          <p:nvPr/>
        </p:nvGrpSpPr>
        <p:grpSpPr bwMode="auto">
          <a:xfrm>
            <a:off x="6553200" y="1828800"/>
            <a:ext cx="1395413" cy="1828800"/>
            <a:chOff x="4128" y="1152"/>
            <a:chExt cx="879" cy="1152"/>
          </a:xfrm>
        </p:grpSpPr>
        <p:sp>
          <p:nvSpPr>
            <p:cNvPr id="2054" name="AutoShape 6"/>
            <p:cNvSpPr>
              <a:spLocks noChangeAspect="1" noChangeArrowheads="1" noTextEdit="1"/>
            </p:cNvSpPr>
            <p:nvPr/>
          </p:nvSpPr>
          <p:spPr bwMode="auto">
            <a:xfrm>
              <a:off x="4128" y="1152"/>
              <a:ext cx="879" cy="1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56" name="Freeform 8"/>
            <p:cNvSpPr>
              <a:spLocks/>
            </p:cNvSpPr>
            <p:nvPr/>
          </p:nvSpPr>
          <p:spPr bwMode="auto">
            <a:xfrm>
              <a:off x="4591" y="2055"/>
              <a:ext cx="253" cy="229"/>
            </a:xfrm>
            <a:custGeom>
              <a:avLst/>
              <a:gdLst/>
              <a:ahLst/>
              <a:cxnLst>
                <a:cxn ang="0">
                  <a:pos x="96" y="35"/>
                </a:cxn>
                <a:cxn ang="0">
                  <a:pos x="90" y="44"/>
                </a:cxn>
                <a:cxn ang="0">
                  <a:pos x="76" y="71"/>
                </a:cxn>
                <a:cxn ang="0">
                  <a:pos x="57" y="109"/>
                </a:cxn>
                <a:cxn ang="0">
                  <a:pos x="36" y="155"/>
                </a:cxn>
                <a:cxn ang="0">
                  <a:pos x="17" y="203"/>
                </a:cxn>
                <a:cxn ang="0">
                  <a:pos x="5" y="250"/>
                </a:cxn>
                <a:cxn ang="0">
                  <a:pos x="0" y="292"/>
                </a:cxn>
                <a:cxn ang="0">
                  <a:pos x="9" y="323"/>
                </a:cxn>
                <a:cxn ang="0">
                  <a:pos x="20" y="336"/>
                </a:cxn>
                <a:cxn ang="0">
                  <a:pos x="35" y="347"/>
                </a:cxn>
                <a:cxn ang="0">
                  <a:pos x="53" y="360"/>
                </a:cxn>
                <a:cxn ang="0">
                  <a:pos x="75" y="371"/>
                </a:cxn>
                <a:cxn ang="0">
                  <a:pos x="99" y="384"/>
                </a:cxn>
                <a:cxn ang="0">
                  <a:pos x="126" y="394"/>
                </a:cxn>
                <a:cxn ang="0">
                  <a:pos x="154" y="406"/>
                </a:cxn>
                <a:cxn ang="0">
                  <a:pos x="184" y="416"/>
                </a:cxn>
                <a:cxn ang="0">
                  <a:pos x="214" y="425"/>
                </a:cxn>
                <a:cxn ang="0">
                  <a:pos x="245" y="433"/>
                </a:cxn>
                <a:cxn ang="0">
                  <a:pos x="275" y="440"/>
                </a:cxn>
                <a:cxn ang="0">
                  <a:pos x="305" y="447"/>
                </a:cxn>
                <a:cxn ang="0">
                  <a:pos x="333" y="452"/>
                </a:cxn>
                <a:cxn ang="0">
                  <a:pos x="360" y="455"/>
                </a:cxn>
                <a:cxn ang="0">
                  <a:pos x="384" y="458"/>
                </a:cxn>
                <a:cxn ang="0">
                  <a:pos x="404" y="458"/>
                </a:cxn>
                <a:cxn ang="0">
                  <a:pos x="440" y="454"/>
                </a:cxn>
                <a:cxn ang="0">
                  <a:pos x="468" y="445"/>
                </a:cxn>
                <a:cxn ang="0">
                  <a:pos x="489" y="431"/>
                </a:cxn>
                <a:cxn ang="0">
                  <a:pos x="502" y="410"/>
                </a:cxn>
                <a:cxn ang="0">
                  <a:pos x="507" y="384"/>
                </a:cxn>
                <a:cxn ang="0">
                  <a:pos x="505" y="351"/>
                </a:cxn>
                <a:cxn ang="0">
                  <a:pos x="495" y="308"/>
                </a:cxn>
                <a:cxn ang="0">
                  <a:pos x="478" y="257"/>
                </a:cxn>
                <a:cxn ang="0">
                  <a:pos x="466" y="230"/>
                </a:cxn>
                <a:cxn ang="0">
                  <a:pos x="448" y="201"/>
                </a:cxn>
                <a:cxn ang="0">
                  <a:pos x="429" y="172"/>
                </a:cxn>
                <a:cxn ang="0">
                  <a:pos x="406" y="144"/>
                </a:cxn>
                <a:cxn ang="0">
                  <a:pos x="380" y="118"/>
                </a:cxn>
                <a:cxn ang="0">
                  <a:pos x="353" y="92"/>
                </a:cxn>
                <a:cxn ang="0">
                  <a:pos x="325" y="69"/>
                </a:cxn>
                <a:cxn ang="0">
                  <a:pos x="295" y="49"/>
                </a:cxn>
                <a:cxn ang="0">
                  <a:pos x="265" y="30"/>
                </a:cxn>
                <a:cxn ang="0">
                  <a:pos x="236" y="16"/>
                </a:cxn>
                <a:cxn ang="0">
                  <a:pos x="207" y="7"/>
                </a:cxn>
                <a:cxn ang="0">
                  <a:pos x="181" y="1"/>
                </a:cxn>
                <a:cxn ang="0">
                  <a:pos x="156" y="0"/>
                </a:cxn>
                <a:cxn ang="0">
                  <a:pos x="133" y="6"/>
                </a:cxn>
                <a:cxn ang="0">
                  <a:pos x="112" y="18"/>
                </a:cxn>
                <a:cxn ang="0">
                  <a:pos x="96" y="35"/>
                </a:cxn>
              </a:cxnLst>
              <a:rect l="0" t="0" r="r" b="b"/>
              <a:pathLst>
                <a:path w="507" h="458">
                  <a:moveTo>
                    <a:pt x="96" y="35"/>
                  </a:moveTo>
                  <a:lnTo>
                    <a:pt x="90" y="44"/>
                  </a:lnTo>
                  <a:lnTo>
                    <a:pt x="76" y="71"/>
                  </a:lnTo>
                  <a:lnTo>
                    <a:pt x="57" y="109"/>
                  </a:lnTo>
                  <a:lnTo>
                    <a:pt x="36" y="155"/>
                  </a:lnTo>
                  <a:lnTo>
                    <a:pt x="17" y="203"/>
                  </a:lnTo>
                  <a:lnTo>
                    <a:pt x="5" y="250"/>
                  </a:lnTo>
                  <a:lnTo>
                    <a:pt x="0" y="292"/>
                  </a:lnTo>
                  <a:lnTo>
                    <a:pt x="9" y="323"/>
                  </a:lnTo>
                  <a:lnTo>
                    <a:pt x="20" y="336"/>
                  </a:lnTo>
                  <a:lnTo>
                    <a:pt x="35" y="347"/>
                  </a:lnTo>
                  <a:lnTo>
                    <a:pt x="53" y="360"/>
                  </a:lnTo>
                  <a:lnTo>
                    <a:pt x="75" y="371"/>
                  </a:lnTo>
                  <a:lnTo>
                    <a:pt x="99" y="384"/>
                  </a:lnTo>
                  <a:lnTo>
                    <a:pt x="126" y="394"/>
                  </a:lnTo>
                  <a:lnTo>
                    <a:pt x="154" y="406"/>
                  </a:lnTo>
                  <a:lnTo>
                    <a:pt x="184" y="416"/>
                  </a:lnTo>
                  <a:lnTo>
                    <a:pt x="214" y="425"/>
                  </a:lnTo>
                  <a:lnTo>
                    <a:pt x="245" y="433"/>
                  </a:lnTo>
                  <a:lnTo>
                    <a:pt x="275" y="440"/>
                  </a:lnTo>
                  <a:lnTo>
                    <a:pt x="305" y="447"/>
                  </a:lnTo>
                  <a:lnTo>
                    <a:pt x="333" y="452"/>
                  </a:lnTo>
                  <a:lnTo>
                    <a:pt x="360" y="455"/>
                  </a:lnTo>
                  <a:lnTo>
                    <a:pt x="384" y="458"/>
                  </a:lnTo>
                  <a:lnTo>
                    <a:pt x="404" y="458"/>
                  </a:lnTo>
                  <a:lnTo>
                    <a:pt x="440" y="454"/>
                  </a:lnTo>
                  <a:lnTo>
                    <a:pt x="468" y="445"/>
                  </a:lnTo>
                  <a:lnTo>
                    <a:pt x="489" y="431"/>
                  </a:lnTo>
                  <a:lnTo>
                    <a:pt x="502" y="410"/>
                  </a:lnTo>
                  <a:lnTo>
                    <a:pt x="507" y="384"/>
                  </a:lnTo>
                  <a:lnTo>
                    <a:pt x="505" y="351"/>
                  </a:lnTo>
                  <a:lnTo>
                    <a:pt x="495" y="308"/>
                  </a:lnTo>
                  <a:lnTo>
                    <a:pt x="478" y="257"/>
                  </a:lnTo>
                  <a:lnTo>
                    <a:pt x="466" y="230"/>
                  </a:lnTo>
                  <a:lnTo>
                    <a:pt x="448" y="201"/>
                  </a:lnTo>
                  <a:lnTo>
                    <a:pt x="429" y="172"/>
                  </a:lnTo>
                  <a:lnTo>
                    <a:pt x="406" y="144"/>
                  </a:lnTo>
                  <a:lnTo>
                    <a:pt x="380" y="118"/>
                  </a:lnTo>
                  <a:lnTo>
                    <a:pt x="353" y="92"/>
                  </a:lnTo>
                  <a:lnTo>
                    <a:pt x="325" y="69"/>
                  </a:lnTo>
                  <a:lnTo>
                    <a:pt x="295" y="49"/>
                  </a:lnTo>
                  <a:lnTo>
                    <a:pt x="265" y="30"/>
                  </a:lnTo>
                  <a:lnTo>
                    <a:pt x="236" y="16"/>
                  </a:lnTo>
                  <a:lnTo>
                    <a:pt x="207" y="7"/>
                  </a:lnTo>
                  <a:lnTo>
                    <a:pt x="181" y="1"/>
                  </a:lnTo>
                  <a:lnTo>
                    <a:pt x="156" y="0"/>
                  </a:lnTo>
                  <a:lnTo>
                    <a:pt x="133" y="6"/>
                  </a:lnTo>
                  <a:lnTo>
                    <a:pt x="112" y="18"/>
                  </a:lnTo>
                  <a:lnTo>
                    <a:pt x="96" y="3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auto">
            <a:xfrm>
              <a:off x="4597" y="2061"/>
              <a:ext cx="242" cy="218"/>
            </a:xfrm>
            <a:custGeom>
              <a:avLst/>
              <a:gdLst/>
              <a:ahLst/>
              <a:cxnLst>
                <a:cxn ang="0">
                  <a:pos x="91" y="32"/>
                </a:cxn>
                <a:cxn ang="0">
                  <a:pos x="85" y="41"/>
                </a:cxn>
                <a:cxn ang="0">
                  <a:pos x="72" y="67"/>
                </a:cxn>
                <a:cxn ang="0">
                  <a:pos x="54" y="102"/>
                </a:cxn>
                <a:cxn ang="0">
                  <a:pos x="34" y="146"/>
                </a:cxn>
                <a:cxn ang="0">
                  <a:pos x="16" y="192"/>
                </a:cxn>
                <a:cxn ang="0">
                  <a:pos x="3" y="237"/>
                </a:cxn>
                <a:cxn ang="0">
                  <a:pos x="0" y="276"/>
                </a:cxn>
                <a:cxn ang="0">
                  <a:pos x="8" y="306"/>
                </a:cxn>
                <a:cxn ang="0">
                  <a:pos x="18" y="318"/>
                </a:cxn>
                <a:cxn ang="0">
                  <a:pos x="32" y="329"/>
                </a:cxn>
                <a:cxn ang="0">
                  <a:pos x="49" y="342"/>
                </a:cxn>
                <a:cxn ang="0">
                  <a:pos x="70" y="354"/>
                </a:cxn>
                <a:cxn ang="0">
                  <a:pos x="94" y="365"/>
                </a:cxn>
                <a:cxn ang="0">
                  <a:pos x="120" y="375"/>
                </a:cxn>
                <a:cxn ang="0">
                  <a:pos x="146" y="386"/>
                </a:cxn>
                <a:cxn ang="0">
                  <a:pos x="175" y="396"/>
                </a:cxn>
                <a:cxn ang="0">
                  <a:pos x="204" y="405"/>
                </a:cxn>
                <a:cxn ang="0">
                  <a:pos x="233" y="413"/>
                </a:cxn>
                <a:cxn ang="0">
                  <a:pos x="263" y="420"/>
                </a:cxn>
                <a:cxn ang="0">
                  <a:pos x="290" y="426"/>
                </a:cxn>
                <a:cxn ang="0">
                  <a:pos x="318" y="431"/>
                </a:cxn>
                <a:cxn ang="0">
                  <a:pos x="342" y="434"/>
                </a:cxn>
                <a:cxn ang="0">
                  <a:pos x="365" y="435"/>
                </a:cxn>
                <a:cxn ang="0">
                  <a:pos x="386" y="435"/>
                </a:cxn>
                <a:cxn ang="0">
                  <a:pos x="420" y="432"/>
                </a:cxn>
                <a:cxn ang="0">
                  <a:pos x="447" y="424"/>
                </a:cxn>
                <a:cxn ang="0">
                  <a:pos x="466" y="410"/>
                </a:cxn>
                <a:cxn ang="0">
                  <a:pos x="479" y="392"/>
                </a:cxn>
                <a:cxn ang="0">
                  <a:pos x="484" y="366"/>
                </a:cxn>
                <a:cxn ang="0">
                  <a:pos x="483" y="333"/>
                </a:cxn>
                <a:cxn ang="0">
                  <a:pos x="472" y="292"/>
                </a:cxn>
                <a:cxn ang="0">
                  <a:pos x="456" y="244"/>
                </a:cxn>
                <a:cxn ang="0">
                  <a:pos x="443" y="218"/>
                </a:cxn>
                <a:cxn ang="0">
                  <a:pos x="428" y="190"/>
                </a:cxn>
                <a:cxn ang="0">
                  <a:pos x="409" y="162"/>
                </a:cxn>
                <a:cxn ang="0">
                  <a:pos x="387" y="136"/>
                </a:cxn>
                <a:cxn ang="0">
                  <a:pos x="363" y="110"/>
                </a:cxn>
                <a:cxn ang="0">
                  <a:pos x="336" y="86"/>
                </a:cxn>
                <a:cxn ang="0">
                  <a:pos x="310" y="64"/>
                </a:cxn>
                <a:cxn ang="0">
                  <a:pos x="281" y="45"/>
                </a:cxn>
                <a:cxn ang="0">
                  <a:pos x="253" y="28"/>
                </a:cxn>
                <a:cxn ang="0">
                  <a:pos x="225" y="14"/>
                </a:cxn>
                <a:cxn ang="0">
                  <a:pos x="198" y="4"/>
                </a:cxn>
                <a:cxn ang="0">
                  <a:pos x="172" y="0"/>
                </a:cxn>
                <a:cxn ang="0">
                  <a:pos x="147" y="0"/>
                </a:cxn>
                <a:cxn ang="0">
                  <a:pos x="125" y="4"/>
                </a:cxn>
                <a:cxn ang="0">
                  <a:pos x="107" y="15"/>
                </a:cxn>
                <a:cxn ang="0">
                  <a:pos x="91" y="32"/>
                </a:cxn>
              </a:cxnLst>
              <a:rect l="0" t="0" r="r" b="b"/>
              <a:pathLst>
                <a:path w="484" h="435">
                  <a:moveTo>
                    <a:pt x="91" y="32"/>
                  </a:moveTo>
                  <a:lnTo>
                    <a:pt x="85" y="41"/>
                  </a:lnTo>
                  <a:lnTo>
                    <a:pt x="72" y="67"/>
                  </a:lnTo>
                  <a:lnTo>
                    <a:pt x="54" y="102"/>
                  </a:lnTo>
                  <a:lnTo>
                    <a:pt x="34" y="146"/>
                  </a:lnTo>
                  <a:lnTo>
                    <a:pt x="16" y="192"/>
                  </a:lnTo>
                  <a:lnTo>
                    <a:pt x="3" y="237"/>
                  </a:lnTo>
                  <a:lnTo>
                    <a:pt x="0" y="276"/>
                  </a:lnTo>
                  <a:lnTo>
                    <a:pt x="8" y="306"/>
                  </a:lnTo>
                  <a:lnTo>
                    <a:pt x="18" y="318"/>
                  </a:lnTo>
                  <a:lnTo>
                    <a:pt x="32" y="329"/>
                  </a:lnTo>
                  <a:lnTo>
                    <a:pt x="49" y="342"/>
                  </a:lnTo>
                  <a:lnTo>
                    <a:pt x="70" y="354"/>
                  </a:lnTo>
                  <a:lnTo>
                    <a:pt x="94" y="365"/>
                  </a:lnTo>
                  <a:lnTo>
                    <a:pt x="120" y="375"/>
                  </a:lnTo>
                  <a:lnTo>
                    <a:pt x="146" y="386"/>
                  </a:lnTo>
                  <a:lnTo>
                    <a:pt x="175" y="396"/>
                  </a:lnTo>
                  <a:lnTo>
                    <a:pt x="204" y="405"/>
                  </a:lnTo>
                  <a:lnTo>
                    <a:pt x="233" y="413"/>
                  </a:lnTo>
                  <a:lnTo>
                    <a:pt x="263" y="420"/>
                  </a:lnTo>
                  <a:lnTo>
                    <a:pt x="290" y="426"/>
                  </a:lnTo>
                  <a:lnTo>
                    <a:pt x="318" y="431"/>
                  </a:lnTo>
                  <a:lnTo>
                    <a:pt x="342" y="434"/>
                  </a:lnTo>
                  <a:lnTo>
                    <a:pt x="365" y="435"/>
                  </a:lnTo>
                  <a:lnTo>
                    <a:pt x="386" y="435"/>
                  </a:lnTo>
                  <a:lnTo>
                    <a:pt x="420" y="432"/>
                  </a:lnTo>
                  <a:lnTo>
                    <a:pt x="447" y="424"/>
                  </a:lnTo>
                  <a:lnTo>
                    <a:pt x="466" y="410"/>
                  </a:lnTo>
                  <a:lnTo>
                    <a:pt x="479" y="392"/>
                  </a:lnTo>
                  <a:lnTo>
                    <a:pt x="484" y="366"/>
                  </a:lnTo>
                  <a:lnTo>
                    <a:pt x="483" y="333"/>
                  </a:lnTo>
                  <a:lnTo>
                    <a:pt x="472" y="292"/>
                  </a:lnTo>
                  <a:lnTo>
                    <a:pt x="456" y="244"/>
                  </a:lnTo>
                  <a:lnTo>
                    <a:pt x="443" y="218"/>
                  </a:lnTo>
                  <a:lnTo>
                    <a:pt x="428" y="190"/>
                  </a:lnTo>
                  <a:lnTo>
                    <a:pt x="409" y="162"/>
                  </a:lnTo>
                  <a:lnTo>
                    <a:pt x="387" y="136"/>
                  </a:lnTo>
                  <a:lnTo>
                    <a:pt x="363" y="110"/>
                  </a:lnTo>
                  <a:lnTo>
                    <a:pt x="336" y="86"/>
                  </a:lnTo>
                  <a:lnTo>
                    <a:pt x="310" y="64"/>
                  </a:lnTo>
                  <a:lnTo>
                    <a:pt x="281" y="45"/>
                  </a:lnTo>
                  <a:lnTo>
                    <a:pt x="253" y="28"/>
                  </a:lnTo>
                  <a:lnTo>
                    <a:pt x="225" y="14"/>
                  </a:lnTo>
                  <a:lnTo>
                    <a:pt x="198" y="4"/>
                  </a:lnTo>
                  <a:lnTo>
                    <a:pt x="172" y="0"/>
                  </a:lnTo>
                  <a:lnTo>
                    <a:pt x="147" y="0"/>
                  </a:lnTo>
                  <a:lnTo>
                    <a:pt x="125" y="4"/>
                  </a:lnTo>
                  <a:lnTo>
                    <a:pt x="107" y="15"/>
                  </a:lnTo>
                  <a:lnTo>
                    <a:pt x="91" y="32"/>
                  </a:lnTo>
                  <a:close/>
                </a:path>
              </a:pathLst>
            </a:custGeom>
            <a:solidFill>
              <a:srgbClr val="FC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auto">
            <a:xfrm>
              <a:off x="4601" y="2066"/>
              <a:ext cx="232" cy="207"/>
            </a:xfrm>
            <a:custGeom>
              <a:avLst/>
              <a:gdLst/>
              <a:ahLst/>
              <a:cxnLst>
                <a:cxn ang="0">
                  <a:pos x="88" y="31"/>
                </a:cxn>
                <a:cxn ang="0">
                  <a:pos x="83" y="40"/>
                </a:cxn>
                <a:cxn ang="0">
                  <a:pos x="69" y="63"/>
                </a:cxn>
                <a:cxn ang="0">
                  <a:pos x="52" y="98"/>
                </a:cxn>
                <a:cxn ang="0">
                  <a:pos x="33" y="139"/>
                </a:cxn>
                <a:cxn ang="0">
                  <a:pos x="16" y="184"/>
                </a:cxn>
                <a:cxn ang="0">
                  <a:pos x="3" y="227"/>
                </a:cxn>
                <a:cxn ang="0">
                  <a:pos x="0" y="265"/>
                </a:cxn>
                <a:cxn ang="0">
                  <a:pos x="8" y="293"/>
                </a:cxn>
                <a:cxn ang="0">
                  <a:pos x="17" y="304"/>
                </a:cxn>
                <a:cxn ang="0">
                  <a:pos x="31" y="316"/>
                </a:cxn>
                <a:cxn ang="0">
                  <a:pos x="48" y="327"/>
                </a:cxn>
                <a:cxn ang="0">
                  <a:pos x="68" y="338"/>
                </a:cxn>
                <a:cxn ang="0">
                  <a:pos x="91" y="349"/>
                </a:cxn>
                <a:cxn ang="0">
                  <a:pos x="115" y="359"/>
                </a:cxn>
                <a:cxn ang="0">
                  <a:pos x="141" y="369"/>
                </a:cxn>
                <a:cxn ang="0">
                  <a:pos x="168" y="378"/>
                </a:cxn>
                <a:cxn ang="0">
                  <a:pos x="196" y="387"/>
                </a:cxn>
                <a:cxn ang="0">
                  <a:pos x="223" y="395"/>
                </a:cxn>
                <a:cxn ang="0">
                  <a:pos x="251" y="401"/>
                </a:cxn>
                <a:cxn ang="0">
                  <a:pos x="278" y="407"/>
                </a:cxn>
                <a:cxn ang="0">
                  <a:pos x="304" y="411"/>
                </a:cxn>
                <a:cxn ang="0">
                  <a:pos x="327" y="415"/>
                </a:cxn>
                <a:cxn ang="0">
                  <a:pos x="349" y="416"/>
                </a:cxn>
                <a:cxn ang="0">
                  <a:pos x="369" y="416"/>
                </a:cxn>
                <a:cxn ang="0">
                  <a:pos x="401" y="412"/>
                </a:cxn>
                <a:cxn ang="0">
                  <a:pos x="427" y="404"/>
                </a:cxn>
                <a:cxn ang="0">
                  <a:pos x="446" y="393"/>
                </a:cxn>
                <a:cxn ang="0">
                  <a:pos x="458" y="374"/>
                </a:cxn>
                <a:cxn ang="0">
                  <a:pos x="463" y="350"/>
                </a:cxn>
                <a:cxn ang="0">
                  <a:pos x="461" y="319"/>
                </a:cxn>
                <a:cxn ang="0">
                  <a:pos x="453" y="280"/>
                </a:cxn>
                <a:cxn ang="0">
                  <a:pos x="437" y="234"/>
                </a:cxn>
                <a:cxn ang="0">
                  <a:pos x="425" y="209"/>
                </a:cxn>
                <a:cxn ang="0">
                  <a:pos x="410" y="182"/>
                </a:cxn>
                <a:cxn ang="0">
                  <a:pos x="392" y="157"/>
                </a:cxn>
                <a:cxn ang="0">
                  <a:pos x="370" y="131"/>
                </a:cxn>
                <a:cxn ang="0">
                  <a:pos x="347" y="106"/>
                </a:cxn>
                <a:cxn ang="0">
                  <a:pos x="323" y="83"/>
                </a:cxn>
                <a:cxn ang="0">
                  <a:pos x="296" y="62"/>
                </a:cxn>
                <a:cxn ang="0">
                  <a:pos x="270" y="44"/>
                </a:cxn>
                <a:cxn ang="0">
                  <a:pos x="242" y="28"/>
                </a:cxn>
                <a:cxn ang="0">
                  <a:pos x="215" y="15"/>
                </a:cxn>
                <a:cxn ang="0">
                  <a:pos x="190" y="6"/>
                </a:cxn>
                <a:cxn ang="0">
                  <a:pos x="165" y="0"/>
                </a:cxn>
                <a:cxn ang="0">
                  <a:pos x="142" y="0"/>
                </a:cxn>
                <a:cxn ang="0">
                  <a:pos x="121" y="5"/>
                </a:cxn>
                <a:cxn ang="0">
                  <a:pos x="103" y="15"/>
                </a:cxn>
                <a:cxn ang="0">
                  <a:pos x="88" y="31"/>
                </a:cxn>
              </a:cxnLst>
              <a:rect l="0" t="0" r="r" b="b"/>
              <a:pathLst>
                <a:path w="463" h="416">
                  <a:moveTo>
                    <a:pt x="88" y="31"/>
                  </a:moveTo>
                  <a:lnTo>
                    <a:pt x="83" y="40"/>
                  </a:lnTo>
                  <a:lnTo>
                    <a:pt x="69" y="63"/>
                  </a:lnTo>
                  <a:lnTo>
                    <a:pt x="52" y="98"/>
                  </a:lnTo>
                  <a:lnTo>
                    <a:pt x="33" y="139"/>
                  </a:lnTo>
                  <a:lnTo>
                    <a:pt x="16" y="184"/>
                  </a:lnTo>
                  <a:lnTo>
                    <a:pt x="3" y="227"/>
                  </a:lnTo>
                  <a:lnTo>
                    <a:pt x="0" y="265"/>
                  </a:lnTo>
                  <a:lnTo>
                    <a:pt x="8" y="293"/>
                  </a:lnTo>
                  <a:lnTo>
                    <a:pt x="17" y="304"/>
                  </a:lnTo>
                  <a:lnTo>
                    <a:pt x="31" y="316"/>
                  </a:lnTo>
                  <a:lnTo>
                    <a:pt x="48" y="327"/>
                  </a:lnTo>
                  <a:lnTo>
                    <a:pt x="68" y="338"/>
                  </a:lnTo>
                  <a:lnTo>
                    <a:pt x="91" y="349"/>
                  </a:lnTo>
                  <a:lnTo>
                    <a:pt x="115" y="359"/>
                  </a:lnTo>
                  <a:lnTo>
                    <a:pt x="141" y="369"/>
                  </a:lnTo>
                  <a:lnTo>
                    <a:pt x="168" y="378"/>
                  </a:lnTo>
                  <a:lnTo>
                    <a:pt x="196" y="387"/>
                  </a:lnTo>
                  <a:lnTo>
                    <a:pt x="223" y="395"/>
                  </a:lnTo>
                  <a:lnTo>
                    <a:pt x="251" y="401"/>
                  </a:lnTo>
                  <a:lnTo>
                    <a:pt x="278" y="407"/>
                  </a:lnTo>
                  <a:lnTo>
                    <a:pt x="304" y="411"/>
                  </a:lnTo>
                  <a:lnTo>
                    <a:pt x="327" y="415"/>
                  </a:lnTo>
                  <a:lnTo>
                    <a:pt x="349" y="416"/>
                  </a:lnTo>
                  <a:lnTo>
                    <a:pt x="369" y="416"/>
                  </a:lnTo>
                  <a:lnTo>
                    <a:pt x="401" y="412"/>
                  </a:lnTo>
                  <a:lnTo>
                    <a:pt x="427" y="404"/>
                  </a:lnTo>
                  <a:lnTo>
                    <a:pt x="446" y="393"/>
                  </a:lnTo>
                  <a:lnTo>
                    <a:pt x="458" y="374"/>
                  </a:lnTo>
                  <a:lnTo>
                    <a:pt x="463" y="350"/>
                  </a:lnTo>
                  <a:lnTo>
                    <a:pt x="461" y="319"/>
                  </a:lnTo>
                  <a:lnTo>
                    <a:pt x="453" y="280"/>
                  </a:lnTo>
                  <a:lnTo>
                    <a:pt x="437" y="234"/>
                  </a:lnTo>
                  <a:lnTo>
                    <a:pt x="425" y="209"/>
                  </a:lnTo>
                  <a:lnTo>
                    <a:pt x="410" y="182"/>
                  </a:lnTo>
                  <a:lnTo>
                    <a:pt x="392" y="157"/>
                  </a:lnTo>
                  <a:lnTo>
                    <a:pt x="370" y="131"/>
                  </a:lnTo>
                  <a:lnTo>
                    <a:pt x="347" y="106"/>
                  </a:lnTo>
                  <a:lnTo>
                    <a:pt x="323" y="83"/>
                  </a:lnTo>
                  <a:lnTo>
                    <a:pt x="296" y="62"/>
                  </a:lnTo>
                  <a:lnTo>
                    <a:pt x="270" y="44"/>
                  </a:lnTo>
                  <a:lnTo>
                    <a:pt x="242" y="28"/>
                  </a:lnTo>
                  <a:lnTo>
                    <a:pt x="215" y="15"/>
                  </a:lnTo>
                  <a:lnTo>
                    <a:pt x="190" y="6"/>
                  </a:lnTo>
                  <a:lnTo>
                    <a:pt x="165" y="0"/>
                  </a:lnTo>
                  <a:lnTo>
                    <a:pt x="142" y="0"/>
                  </a:lnTo>
                  <a:lnTo>
                    <a:pt x="121" y="5"/>
                  </a:lnTo>
                  <a:lnTo>
                    <a:pt x="103" y="15"/>
                  </a:lnTo>
                  <a:lnTo>
                    <a:pt x="88" y="31"/>
                  </a:lnTo>
                  <a:close/>
                </a:path>
              </a:pathLst>
            </a:custGeom>
            <a:solidFill>
              <a:srgbClr val="F7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4607" y="2071"/>
              <a:ext cx="220" cy="197"/>
            </a:xfrm>
            <a:custGeom>
              <a:avLst/>
              <a:gdLst/>
              <a:ahLst/>
              <a:cxnLst>
                <a:cxn ang="0">
                  <a:pos x="83" y="30"/>
                </a:cxn>
                <a:cxn ang="0">
                  <a:pos x="79" y="38"/>
                </a:cxn>
                <a:cxn ang="0">
                  <a:pos x="66" y="61"/>
                </a:cxn>
                <a:cxn ang="0">
                  <a:pos x="50" y="94"/>
                </a:cxn>
                <a:cxn ang="0">
                  <a:pos x="32" y="134"/>
                </a:cxn>
                <a:cxn ang="0">
                  <a:pos x="15" y="176"/>
                </a:cxn>
                <a:cxn ang="0">
                  <a:pos x="4" y="217"/>
                </a:cxn>
                <a:cxn ang="0">
                  <a:pos x="0" y="253"/>
                </a:cxn>
                <a:cxn ang="0">
                  <a:pos x="9" y="279"/>
                </a:cxn>
                <a:cxn ang="0">
                  <a:pos x="18" y="290"/>
                </a:cxn>
                <a:cxn ang="0">
                  <a:pos x="30" y="301"/>
                </a:cxn>
                <a:cxn ang="0">
                  <a:pos x="47" y="311"/>
                </a:cxn>
                <a:cxn ang="0">
                  <a:pos x="65" y="322"/>
                </a:cxn>
                <a:cxn ang="0">
                  <a:pos x="86" y="332"/>
                </a:cxn>
                <a:cxn ang="0">
                  <a:pos x="110" y="343"/>
                </a:cxn>
                <a:cxn ang="0">
                  <a:pos x="134" y="352"/>
                </a:cxn>
                <a:cxn ang="0">
                  <a:pos x="159" y="360"/>
                </a:cxn>
                <a:cxn ang="0">
                  <a:pos x="186" y="368"/>
                </a:cxn>
                <a:cxn ang="0">
                  <a:pos x="212" y="376"/>
                </a:cxn>
                <a:cxn ang="0">
                  <a:pos x="239" y="382"/>
                </a:cxn>
                <a:cxn ang="0">
                  <a:pos x="265" y="388"/>
                </a:cxn>
                <a:cxn ang="0">
                  <a:pos x="290" y="391"/>
                </a:cxn>
                <a:cxn ang="0">
                  <a:pos x="313" y="394"/>
                </a:cxn>
                <a:cxn ang="0">
                  <a:pos x="333" y="396"/>
                </a:cxn>
                <a:cxn ang="0">
                  <a:pos x="352" y="396"/>
                </a:cxn>
                <a:cxn ang="0">
                  <a:pos x="383" y="392"/>
                </a:cxn>
                <a:cxn ang="0">
                  <a:pos x="407" y="385"/>
                </a:cxn>
                <a:cxn ang="0">
                  <a:pos x="424" y="373"/>
                </a:cxn>
                <a:cxn ang="0">
                  <a:pos x="436" y="355"/>
                </a:cxn>
                <a:cxn ang="0">
                  <a:pos x="441" y="332"/>
                </a:cxn>
                <a:cxn ang="0">
                  <a:pos x="439" y="303"/>
                </a:cxn>
                <a:cxn ang="0">
                  <a:pos x="430" y="267"/>
                </a:cxn>
                <a:cxn ang="0">
                  <a:pos x="415" y="223"/>
                </a:cxn>
                <a:cxn ang="0">
                  <a:pos x="404" y="199"/>
                </a:cxn>
                <a:cxn ang="0">
                  <a:pos x="390" y="173"/>
                </a:cxn>
                <a:cxn ang="0">
                  <a:pos x="373" y="149"/>
                </a:cxn>
                <a:cxn ang="0">
                  <a:pos x="353" y="125"/>
                </a:cxn>
                <a:cxn ang="0">
                  <a:pos x="330" y="102"/>
                </a:cxn>
                <a:cxn ang="0">
                  <a:pos x="307" y="80"/>
                </a:cxn>
                <a:cxn ang="0">
                  <a:pos x="282" y="60"/>
                </a:cxn>
                <a:cxn ang="0">
                  <a:pos x="256" y="42"/>
                </a:cxn>
                <a:cxn ang="0">
                  <a:pos x="231" y="27"/>
                </a:cxn>
                <a:cxn ang="0">
                  <a:pos x="206" y="14"/>
                </a:cxn>
                <a:cxn ang="0">
                  <a:pos x="180" y="6"/>
                </a:cxn>
                <a:cxn ang="0">
                  <a:pos x="157" y="2"/>
                </a:cxn>
                <a:cxn ang="0">
                  <a:pos x="135" y="0"/>
                </a:cxn>
                <a:cxn ang="0">
                  <a:pos x="116" y="5"/>
                </a:cxn>
                <a:cxn ang="0">
                  <a:pos x="97" y="15"/>
                </a:cxn>
                <a:cxn ang="0">
                  <a:pos x="83" y="30"/>
                </a:cxn>
              </a:cxnLst>
              <a:rect l="0" t="0" r="r" b="b"/>
              <a:pathLst>
                <a:path w="441" h="396">
                  <a:moveTo>
                    <a:pt x="83" y="30"/>
                  </a:moveTo>
                  <a:lnTo>
                    <a:pt x="79" y="38"/>
                  </a:lnTo>
                  <a:lnTo>
                    <a:pt x="66" y="61"/>
                  </a:lnTo>
                  <a:lnTo>
                    <a:pt x="50" y="94"/>
                  </a:lnTo>
                  <a:lnTo>
                    <a:pt x="32" y="134"/>
                  </a:lnTo>
                  <a:lnTo>
                    <a:pt x="15" y="176"/>
                  </a:lnTo>
                  <a:lnTo>
                    <a:pt x="4" y="217"/>
                  </a:lnTo>
                  <a:lnTo>
                    <a:pt x="0" y="253"/>
                  </a:lnTo>
                  <a:lnTo>
                    <a:pt x="9" y="279"/>
                  </a:lnTo>
                  <a:lnTo>
                    <a:pt x="18" y="290"/>
                  </a:lnTo>
                  <a:lnTo>
                    <a:pt x="30" y="301"/>
                  </a:lnTo>
                  <a:lnTo>
                    <a:pt x="47" y="311"/>
                  </a:lnTo>
                  <a:lnTo>
                    <a:pt x="65" y="322"/>
                  </a:lnTo>
                  <a:lnTo>
                    <a:pt x="86" y="332"/>
                  </a:lnTo>
                  <a:lnTo>
                    <a:pt x="110" y="343"/>
                  </a:lnTo>
                  <a:lnTo>
                    <a:pt x="134" y="352"/>
                  </a:lnTo>
                  <a:lnTo>
                    <a:pt x="159" y="360"/>
                  </a:lnTo>
                  <a:lnTo>
                    <a:pt x="186" y="368"/>
                  </a:lnTo>
                  <a:lnTo>
                    <a:pt x="212" y="376"/>
                  </a:lnTo>
                  <a:lnTo>
                    <a:pt x="239" y="382"/>
                  </a:lnTo>
                  <a:lnTo>
                    <a:pt x="265" y="388"/>
                  </a:lnTo>
                  <a:lnTo>
                    <a:pt x="290" y="391"/>
                  </a:lnTo>
                  <a:lnTo>
                    <a:pt x="313" y="394"/>
                  </a:lnTo>
                  <a:lnTo>
                    <a:pt x="333" y="396"/>
                  </a:lnTo>
                  <a:lnTo>
                    <a:pt x="352" y="396"/>
                  </a:lnTo>
                  <a:lnTo>
                    <a:pt x="383" y="392"/>
                  </a:lnTo>
                  <a:lnTo>
                    <a:pt x="407" y="385"/>
                  </a:lnTo>
                  <a:lnTo>
                    <a:pt x="424" y="373"/>
                  </a:lnTo>
                  <a:lnTo>
                    <a:pt x="436" y="355"/>
                  </a:lnTo>
                  <a:lnTo>
                    <a:pt x="441" y="332"/>
                  </a:lnTo>
                  <a:lnTo>
                    <a:pt x="439" y="303"/>
                  </a:lnTo>
                  <a:lnTo>
                    <a:pt x="430" y="267"/>
                  </a:lnTo>
                  <a:lnTo>
                    <a:pt x="415" y="223"/>
                  </a:lnTo>
                  <a:lnTo>
                    <a:pt x="404" y="199"/>
                  </a:lnTo>
                  <a:lnTo>
                    <a:pt x="390" y="173"/>
                  </a:lnTo>
                  <a:lnTo>
                    <a:pt x="373" y="149"/>
                  </a:lnTo>
                  <a:lnTo>
                    <a:pt x="353" y="125"/>
                  </a:lnTo>
                  <a:lnTo>
                    <a:pt x="330" y="102"/>
                  </a:lnTo>
                  <a:lnTo>
                    <a:pt x="307" y="80"/>
                  </a:lnTo>
                  <a:lnTo>
                    <a:pt x="282" y="60"/>
                  </a:lnTo>
                  <a:lnTo>
                    <a:pt x="256" y="42"/>
                  </a:lnTo>
                  <a:lnTo>
                    <a:pt x="231" y="27"/>
                  </a:lnTo>
                  <a:lnTo>
                    <a:pt x="206" y="14"/>
                  </a:lnTo>
                  <a:lnTo>
                    <a:pt x="180" y="6"/>
                  </a:lnTo>
                  <a:lnTo>
                    <a:pt x="157" y="2"/>
                  </a:lnTo>
                  <a:lnTo>
                    <a:pt x="135" y="0"/>
                  </a:lnTo>
                  <a:lnTo>
                    <a:pt x="116" y="5"/>
                  </a:lnTo>
                  <a:lnTo>
                    <a:pt x="97" y="15"/>
                  </a:lnTo>
                  <a:lnTo>
                    <a:pt x="83" y="30"/>
                  </a:lnTo>
                  <a:close/>
                </a:path>
              </a:pathLst>
            </a:custGeom>
            <a:solidFill>
              <a:srgbClr val="F4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auto">
            <a:xfrm>
              <a:off x="4613" y="2076"/>
              <a:ext cx="209" cy="188"/>
            </a:xfrm>
            <a:custGeom>
              <a:avLst/>
              <a:gdLst/>
              <a:ahLst/>
              <a:cxnLst>
                <a:cxn ang="0">
                  <a:pos x="78" y="27"/>
                </a:cxn>
                <a:cxn ang="0">
                  <a:pos x="74" y="36"/>
                </a:cxn>
                <a:cxn ang="0">
                  <a:pos x="62" y="57"/>
                </a:cxn>
                <a:cxn ang="0">
                  <a:pos x="46" y="89"/>
                </a:cxn>
                <a:cxn ang="0">
                  <a:pos x="29" y="125"/>
                </a:cxn>
                <a:cxn ang="0">
                  <a:pos x="14" y="166"/>
                </a:cxn>
                <a:cxn ang="0">
                  <a:pos x="3" y="205"/>
                </a:cxn>
                <a:cxn ang="0">
                  <a:pos x="0" y="238"/>
                </a:cxn>
                <a:cxn ang="0">
                  <a:pos x="7" y="264"/>
                </a:cxn>
                <a:cxn ang="0">
                  <a:pos x="15" y="274"/>
                </a:cxn>
                <a:cxn ang="0">
                  <a:pos x="28" y="284"/>
                </a:cxn>
                <a:cxn ang="0">
                  <a:pos x="43" y="295"/>
                </a:cxn>
                <a:cxn ang="0">
                  <a:pos x="61" y="304"/>
                </a:cxn>
                <a:cxn ang="0">
                  <a:pos x="81" y="314"/>
                </a:cxn>
                <a:cxn ang="0">
                  <a:pos x="103" y="324"/>
                </a:cxn>
                <a:cxn ang="0">
                  <a:pos x="127" y="333"/>
                </a:cxn>
                <a:cxn ang="0">
                  <a:pos x="151" y="341"/>
                </a:cxn>
                <a:cxn ang="0">
                  <a:pos x="176" y="349"/>
                </a:cxn>
                <a:cxn ang="0">
                  <a:pos x="202" y="356"/>
                </a:cxn>
                <a:cxn ang="0">
                  <a:pos x="226" y="362"/>
                </a:cxn>
                <a:cxn ang="0">
                  <a:pos x="251" y="367"/>
                </a:cxn>
                <a:cxn ang="0">
                  <a:pos x="274" y="371"/>
                </a:cxn>
                <a:cxn ang="0">
                  <a:pos x="296" y="374"/>
                </a:cxn>
                <a:cxn ang="0">
                  <a:pos x="316" y="375"/>
                </a:cxn>
                <a:cxn ang="0">
                  <a:pos x="333" y="375"/>
                </a:cxn>
                <a:cxn ang="0">
                  <a:pos x="362" y="372"/>
                </a:cxn>
                <a:cxn ang="0">
                  <a:pos x="385" y="365"/>
                </a:cxn>
                <a:cxn ang="0">
                  <a:pos x="402" y="353"/>
                </a:cxn>
                <a:cxn ang="0">
                  <a:pos x="412" y="336"/>
                </a:cxn>
                <a:cxn ang="0">
                  <a:pos x="417" y="314"/>
                </a:cxn>
                <a:cxn ang="0">
                  <a:pos x="416" y="287"/>
                </a:cxn>
                <a:cxn ang="0">
                  <a:pos x="408" y="252"/>
                </a:cxn>
                <a:cxn ang="0">
                  <a:pos x="393" y="211"/>
                </a:cxn>
                <a:cxn ang="0">
                  <a:pos x="382" y="188"/>
                </a:cxn>
                <a:cxn ang="0">
                  <a:pos x="369" y="163"/>
                </a:cxn>
                <a:cxn ang="0">
                  <a:pos x="353" y="140"/>
                </a:cxn>
                <a:cxn ang="0">
                  <a:pos x="333" y="117"/>
                </a:cxn>
                <a:cxn ang="0">
                  <a:pos x="312" y="95"/>
                </a:cxn>
                <a:cxn ang="0">
                  <a:pos x="290" y="75"/>
                </a:cxn>
                <a:cxn ang="0">
                  <a:pos x="266" y="55"/>
                </a:cxn>
                <a:cxn ang="0">
                  <a:pos x="243" y="39"/>
                </a:cxn>
                <a:cxn ang="0">
                  <a:pos x="218" y="24"/>
                </a:cxn>
                <a:cxn ang="0">
                  <a:pos x="194" y="12"/>
                </a:cxn>
                <a:cxn ang="0">
                  <a:pos x="171" y="4"/>
                </a:cxn>
                <a:cxn ang="0">
                  <a:pos x="149" y="0"/>
                </a:cxn>
                <a:cxn ang="0">
                  <a:pos x="128" y="0"/>
                </a:cxn>
                <a:cxn ang="0">
                  <a:pos x="108" y="4"/>
                </a:cxn>
                <a:cxn ang="0">
                  <a:pos x="92" y="12"/>
                </a:cxn>
                <a:cxn ang="0">
                  <a:pos x="78" y="27"/>
                </a:cxn>
              </a:cxnLst>
              <a:rect l="0" t="0" r="r" b="b"/>
              <a:pathLst>
                <a:path w="417" h="375">
                  <a:moveTo>
                    <a:pt x="78" y="27"/>
                  </a:moveTo>
                  <a:lnTo>
                    <a:pt x="74" y="36"/>
                  </a:lnTo>
                  <a:lnTo>
                    <a:pt x="62" y="57"/>
                  </a:lnTo>
                  <a:lnTo>
                    <a:pt x="46" y="89"/>
                  </a:lnTo>
                  <a:lnTo>
                    <a:pt x="29" y="125"/>
                  </a:lnTo>
                  <a:lnTo>
                    <a:pt x="14" y="166"/>
                  </a:lnTo>
                  <a:lnTo>
                    <a:pt x="3" y="205"/>
                  </a:lnTo>
                  <a:lnTo>
                    <a:pt x="0" y="238"/>
                  </a:lnTo>
                  <a:lnTo>
                    <a:pt x="7" y="264"/>
                  </a:lnTo>
                  <a:lnTo>
                    <a:pt x="15" y="274"/>
                  </a:lnTo>
                  <a:lnTo>
                    <a:pt x="28" y="284"/>
                  </a:lnTo>
                  <a:lnTo>
                    <a:pt x="43" y="295"/>
                  </a:lnTo>
                  <a:lnTo>
                    <a:pt x="61" y="304"/>
                  </a:lnTo>
                  <a:lnTo>
                    <a:pt x="81" y="314"/>
                  </a:lnTo>
                  <a:lnTo>
                    <a:pt x="103" y="324"/>
                  </a:lnTo>
                  <a:lnTo>
                    <a:pt x="127" y="333"/>
                  </a:lnTo>
                  <a:lnTo>
                    <a:pt x="151" y="341"/>
                  </a:lnTo>
                  <a:lnTo>
                    <a:pt x="176" y="349"/>
                  </a:lnTo>
                  <a:lnTo>
                    <a:pt x="202" y="356"/>
                  </a:lnTo>
                  <a:lnTo>
                    <a:pt x="226" y="362"/>
                  </a:lnTo>
                  <a:lnTo>
                    <a:pt x="251" y="367"/>
                  </a:lnTo>
                  <a:lnTo>
                    <a:pt x="274" y="371"/>
                  </a:lnTo>
                  <a:lnTo>
                    <a:pt x="296" y="374"/>
                  </a:lnTo>
                  <a:lnTo>
                    <a:pt x="316" y="375"/>
                  </a:lnTo>
                  <a:lnTo>
                    <a:pt x="333" y="375"/>
                  </a:lnTo>
                  <a:lnTo>
                    <a:pt x="362" y="372"/>
                  </a:lnTo>
                  <a:lnTo>
                    <a:pt x="385" y="365"/>
                  </a:lnTo>
                  <a:lnTo>
                    <a:pt x="402" y="353"/>
                  </a:lnTo>
                  <a:lnTo>
                    <a:pt x="412" y="336"/>
                  </a:lnTo>
                  <a:lnTo>
                    <a:pt x="417" y="314"/>
                  </a:lnTo>
                  <a:lnTo>
                    <a:pt x="416" y="287"/>
                  </a:lnTo>
                  <a:lnTo>
                    <a:pt x="408" y="252"/>
                  </a:lnTo>
                  <a:lnTo>
                    <a:pt x="393" y="211"/>
                  </a:lnTo>
                  <a:lnTo>
                    <a:pt x="382" y="188"/>
                  </a:lnTo>
                  <a:lnTo>
                    <a:pt x="369" y="163"/>
                  </a:lnTo>
                  <a:lnTo>
                    <a:pt x="353" y="140"/>
                  </a:lnTo>
                  <a:lnTo>
                    <a:pt x="333" y="117"/>
                  </a:lnTo>
                  <a:lnTo>
                    <a:pt x="312" y="95"/>
                  </a:lnTo>
                  <a:lnTo>
                    <a:pt x="290" y="75"/>
                  </a:lnTo>
                  <a:lnTo>
                    <a:pt x="266" y="55"/>
                  </a:lnTo>
                  <a:lnTo>
                    <a:pt x="243" y="39"/>
                  </a:lnTo>
                  <a:lnTo>
                    <a:pt x="218" y="24"/>
                  </a:lnTo>
                  <a:lnTo>
                    <a:pt x="194" y="12"/>
                  </a:lnTo>
                  <a:lnTo>
                    <a:pt x="171" y="4"/>
                  </a:lnTo>
                  <a:lnTo>
                    <a:pt x="149" y="0"/>
                  </a:lnTo>
                  <a:lnTo>
                    <a:pt x="128" y="0"/>
                  </a:lnTo>
                  <a:lnTo>
                    <a:pt x="108" y="4"/>
                  </a:lnTo>
                  <a:lnTo>
                    <a:pt x="92" y="12"/>
                  </a:lnTo>
                  <a:lnTo>
                    <a:pt x="78" y="27"/>
                  </a:lnTo>
                  <a:close/>
                </a:path>
              </a:pathLst>
            </a:custGeom>
            <a:solidFill>
              <a:srgbClr val="F2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4619" y="2081"/>
              <a:ext cx="197" cy="177"/>
            </a:xfrm>
            <a:custGeom>
              <a:avLst/>
              <a:gdLst/>
              <a:ahLst/>
              <a:cxnLst>
                <a:cxn ang="0">
                  <a:pos x="73" y="27"/>
                </a:cxn>
                <a:cxn ang="0">
                  <a:pos x="69" y="35"/>
                </a:cxn>
                <a:cxn ang="0">
                  <a:pos x="58" y="54"/>
                </a:cxn>
                <a:cxn ang="0">
                  <a:pos x="43" y="84"/>
                </a:cxn>
                <a:cxn ang="0">
                  <a:pos x="27" y="119"/>
                </a:cxn>
                <a:cxn ang="0">
                  <a:pos x="12" y="157"/>
                </a:cxn>
                <a:cxn ang="0">
                  <a:pos x="2" y="194"/>
                </a:cxn>
                <a:cxn ang="0">
                  <a:pos x="0" y="226"/>
                </a:cxn>
                <a:cxn ang="0">
                  <a:pos x="6" y="250"/>
                </a:cxn>
                <a:cxn ang="0">
                  <a:pos x="15" y="259"/>
                </a:cxn>
                <a:cxn ang="0">
                  <a:pos x="26" y="270"/>
                </a:cxn>
                <a:cxn ang="0">
                  <a:pos x="40" y="279"/>
                </a:cxn>
                <a:cxn ang="0">
                  <a:pos x="57" y="288"/>
                </a:cxn>
                <a:cxn ang="0">
                  <a:pos x="76" y="297"/>
                </a:cxn>
                <a:cxn ang="0">
                  <a:pos x="97" y="307"/>
                </a:cxn>
                <a:cxn ang="0">
                  <a:pos x="119" y="315"/>
                </a:cxn>
                <a:cxn ang="0">
                  <a:pos x="142" y="323"/>
                </a:cxn>
                <a:cxn ang="0">
                  <a:pos x="165" y="330"/>
                </a:cxn>
                <a:cxn ang="0">
                  <a:pos x="190" y="337"/>
                </a:cxn>
                <a:cxn ang="0">
                  <a:pos x="213" y="342"/>
                </a:cxn>
                <a:cxn ang="0">
                  <a:pos x="236" y="347"/>
                </a:cxn>
                <a:cxn ang="0">
                  <a:pos x="258" y="350"/>
                </a:cxn>
                <a:cxn ang="0">
                  <a:pos x="278" y="354"/>
                </a:cxn>
                <a:cxn ang="0">
                  <a:pos x="298" y="355"/>
                </a:cxn>
                <a:cxn ang="0">
                  <a:pos x="314" y="355"/>
                </a:cxn>
                <a:cxn ang="0">
                  <a:pos x="342" y="352"/>
                </a:cxn>
                <a:cxn ang="0">
                  <a:pos x="364" y="346"/>
                </a:cxn>
                <a:cxn ang="0">
                  <a:pos x="380" y="334"/>
                </a:cxn>
                <a:cxn ang="0">
                  <a:pos x="390" y="319"/>
                </a:cxn>
                <a:cxn ang="0">
                  <a:pos x="394" y="299"/>
                </a:cxn>
                <a:cxn ang="0">
                  <a:pos x="392" y="272"/>
                </a:cxn>
                <a:cxn ang="0">
                  <a:pos x="385" y="239"/>
                </a:cxn>
                <a:cxn ang="0">
                  <a:pos x="372" y="199"/>
                </a:cxn>
                <a:cxn ang="0">
                  <a:pos x="361" y="178"/>
                </a:cxn>
                <a:cxn ang="0">
                  <a:pos x="349" y="156"/>
                </a:cxn>
                <a:cxn ang="0">
                  <a:pos x="332" y="134"/>
                </a:cxn>
                <a:cxn ang="0">
                  <a:pos x="315" y="112"/>
                </a:cxn>
                <a:cxn ang="0">
                  <a:pos x="294" y="91"/>
                </a:cxn>
                <a:cxn ang="0">
                  <a:pos x="274" y="72"/>
                </a:cxn>
                <a:cxn ang="0">
                  <a:pos x="252" y="53"/>
                </a:cxn>
                <a:cxn ang="0">
                  <a:pos x="229" y="37"/>
                </a:cxn>
                <a:cxn ang="0">
                  <a:pos x="206" y="23"/>
                </a:cxn>
                <a:cxn ang="0">
                  <a:pos x="183" y="13"/>
                </a:cxn>
                <a:cxn ang="0">
                  <a:pos x="161" y="5"/>
                </a:cxn>
                <a:cxn ang="0">
                  <a:pos x="139" y="0"/>
                </a:cxn>
                <a:cxn ang="0">
                  <a:pos x="119" y="0"/>
                </a:cxn>
                <a:cxn ang="0">
                  <a:pos x="102" y="5"/>
                </a:cxn>
                <a:cxn ang="0">
                  <a:pos x="86" y="13"/>
                </a:cxn>
                <a:cxn ang="0">
                  <a:pos x="73" y="27"/>
                </a:cxn>
              </a:cxnLst>
              <a:rect l="0" t="0" r="r" b="b"/>
              <a:pathLst>
                <a:path w="394" h="355">
                  <a:moveTo>
                    <a:pt x="73" y="27"/>
                  </a:moveTo>
                  <a:lnTo>
                    <a:pt x="69" y="35"/>
                  </a:lnTo>
                  <a:lnTo>
                    <a:pt x="58" y="54"/>
                  </a:lnTo>
                  <a:lnTo>
                    <a:pt x="43" y="84"/>
                  </a:lnTo>
                  <a:lnTo>
                    <a:pt x="27" y="119"/>
                  </a:lnTo>
                  <a:lnTo>
                    <a:pt x="12" y="157"/>
                  </a:lnTo>
                  <a:lnTo>
                    <a:pt x="2" y="194"/>
                  </a:lnTo>
                  <a:lnTo>
                    <a:pt x="0" y="226"/>
                  </a:lnTo>
                  <a:lnTo>
                    <a:pt x="6" y="250"/>
                  </a:lnTo>
                  <a:lnTo>
                    <a:pt x="15" y="259"/>
                  </a:lnTo>
                  <a:lnTo>
                    <a:pt x="26" y="270"/>
                  </a:lnTo>
                  <a:lnTo>
                    <a:pt x="40" y="279"/>
                  </a:lnTo>
                  <a:lnTo>
                    <a:pt x="57" y="288"/>
                  </a:lnTo>
                  <a:lnTo>
                    <a:pt x="76" y="297"/>
                  </a:lnTo>
                  <a:lnTo>
                    <a:pt x="97" y="307"/>
                  </a:lnTo>
                  <a:lnTo>
                    <a:pt x="119" y="315"/>
                  </a:lnTo>
                  <a:lnTo>
                    <a:pt x="142" y="323"/>
                  </a:lnTo>
                  <a:lnTo>
                    <a:pt x="165" y="330"/>
                  </a:lnTo>
                  <a:lnTo>
                    <a:pt x="190" y="337"/>
                  </a:lnTo>
                  <a:lnTo>
                    <a:pt x="213" y="342"/>
                  </a:lnTo>
                  <a:lnTo>
                    <a:pt x="236" y="347"/>
                  </a:lnTo>
                  <a:lnTo>
                    <a:pt x="258" y="350"/>
                  </a:lnTo>
                  <a:lnTo>
                    <a:pt x="278" y="354"/>
                  </a:lnTo>
                  <a:lnTo>
                    <a:pt x="298" y="355"/>
                  </a:lnTo>
                  <a:lnTo>
                    <a:pt x="314" y="355"/>
                  </a:lnTo>
                  <a:lnTo>
                    <a:pt x="342" y="352"/>
                  </a:lnTo>
                  <a:lnTo>
                    <a:pt x="364" y="346"/>
                  </a:lnTo>
                  <a:lnTo>
                    <a:pt x="380" y="334"/>
                  </a:lnTo>
                  <a:lnTo>
                    <a:pt x="390" y="319"/>
                  </a:lnTo>
                  <a:lnTo>
                    <a:pt x="394" y="299"/>
                  </a:lnTo>
                  <a:lnTo>
                    <a:pt x="392" y="272"/>
                  </a:lnTo>
                  <a:lnTo>
                    <a:pt x="385" y="239"/>
                  </a:lnTo>
                  <a:lnTo>
                    <a:pt x="372" y="199"/>
                  </a:lnTo>
                  <a:lnTo>
                    <a:pt x="361" y="178"/>
                  </a:lnTo>
                  <a:lnTo>
                    <a:pt x="349" y="156"/>
                  </a:lnTo>
                  <a:lnTo>
                    <a:pt x="332" y="134"/>
                  </a:lnTo>
                  <a:lnTo>
                    <a:pt x="315" y="112"/>
                  </a:lnTo>
                  <a:lnTo>
                    <a:pt x="294" y="91"/>
                  </a:lnTo>
                  <a:lnTo>
                    <a:pt x="274" y="72"/>
                  </a:lnTo>
                  <a:lnTo>
                    <a:pt x="252" y="53"/>
                  </a:lnTo>
                  <a:lnTo>
                    <a:pt x="229" y="37"/>
                  </a:lnTo>
                  <a:lnTo>
                    <a:pt x="206" y="23"/>
                  </a:lnTo>
                  <a:lnTo>
                    <a:pt x="183" y="13"/>
                  </a:lnTo>
                  <a:lnTo>
                    <a:pt x="161" y="5"/>
                  </a:lnTo>
                  <a:lnTo>
                    <a:pt x="139" y="0"/>
                  </a:lnTo>
                  <a:lnTo>
                    <a:pt x="119" y="0"/>
                  </a:lnTo>
                  <a:lnTo>
                    <a:pt x="102" y="5"/>
                  </a:lnTo>
                  <a:lnTo>
                    <a:pt x="86" y="13"/>
                  </a:lnTo>
                  <a:lnTo>
                    <a:pt x="73" y="27"/>
                  </a:lnTo>
                  <a:close/>
                </a:path>
              </a:pathLst>
            </a:custGeom>
            <a:solidFill>
              <a:srgbClr val="ED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4624" y="2086"/>
              <a:ext cx="186" cy="167"/>
            </a:xfrm>
            <a:custGeom>
              <a:avLst/>
              <a:gdLst/>
              <a:ahLst/>
              <a:cxnLst>
                <a:cxn ang="0">
                  <a:pos x="70" y="26"/>
                </a:cxn>
                <a:cxn ang="0">
                  <a:pos x="66" y="33"/>
                </a:cxn>
                <a:cxn ang="0">
                  <a:pos x="55" y="52"/>
                </a:cxn>
                <a:cxn ang="0">
                  <a:pos x="41" y="80"/>
                </a:cxn>
                <a:cxn ang="0">
                  <a:pos x="26" y="113"/>
                </a:cxn>
                <a:cxn ang="0">
                  <a:pos x="13" y="149"/>
                </a:cxn>
                <a:cxn ang="0">
                  <a:pos x="3" y="184"/>
                </a:cxn>
                <a:cxn ang="0">
                  <a:pos x="0" y="214"/>
                </a:cxn>
                <a:cxn ang="0">
                  <a:pos x="7" y="237"/>
                </a:cxn>
                <a:cxn ang="0">
                  <a:pos x="15" y="246"/>
                </a:cxn>
                <a:cxn ang="0">
                  <a:pos x="25" y="255"/>
                </a:cxn>
                <a:cxn ang="0">
                  <a:pos x="39" y="264"/>
                </a:cxn>
                <a:cxn ang="0">
                  <a:pos x="55" y="273"/>
                </a:cxn>
                <a:cxn ang="0">
                  <a:pos x="72" y="281"/>
                </a:cxn>
                <a:cxn ang="0">
                  <a:pos x="92" y="290"/>
                </a:cxn>
                <a:cxn ang="0">
                  <a:pos x="113" y="298"/>
                </a:cxn>
                <a:cxn ang="0">
                  <a:pos x="135" y="306"/>
                </a:cxn>
                <a:cxn ang="0">
                  <a:pos x="158" y="313"/>
                </a:cxn>
                <a:cxn ang="0">
                  <a:pos x="180" y="318"/>
                </a:cxn>
                <a:cxn ang="0">
                  <a:pos x="203" y="324"/>
                </a:cxn>
                <a:cxn ang="0">
                  <a:pos x="223" y="329"/>
                </a:cxn>
                <a:cxn ang="0">
                  <a:pos x="244" y="332"/>
                </a:cxn>
                <a:cxn ang="0">
                  <a:pos x="264" y="334"/>
                </a:cxn>
                <a:cxn ang="0">
                  <a:pos x="281" y="336"/>
                </a:cxn>
                <a:cxn ang="0">
                  <a:pos x="297" y="336"/>
                </a:cxn>
                <a:cxn ang="0">
                  <a:pos x="322" y="333"/>
                </a:cxn>
                <a:cxn ang="0">
                  <a:pos x="343" y="326"/>
                </a:cxn>
                <a:cxn ang="0">
                  <a:pos x="358" y="316"/>
                </a:cxn>
                <a:cxn ang="0">
                  <a:pos x="369" y="302"/>
                </a:cxn>
                <a:cxn ang="0">
                  <a:pos x="372" y="283"/>
                </a:cxn>
                <a:cxn ang="0">
                  <a:pos x="371" y="257"/>
                </a:cxn>
                <a:cxn ang="0">
                  <a:pos x="364" y="226"/>
                </a:cxn>
                <a:cxn ang="0">
                  <a:pos x="351" y="189"/>
                </a:cxn>
                <a:cxn ang="0">
                  <a:pos x="342" y="169"/>
                </a:cxn>
                <a:cxn ang="0">
                  <a:pos x="329" y="148"/>
                </a:cxn>
                <a:cxn ang="0">
                  <a:pos x="314" y="126"/>
                </a:cxn>
                <a:cxn ang="0">
                  <a:pos x="298" y="106"/>
                </a:cxn>
                <a:cxn ang="0">
                  <a:pos x="280" y="86"/>
                </a:cxn>
                <a:cxn ang="0">
                  <a:pos x="259" y="67"/>
                </a:cxn>
                <a:cxn ang="0">
                  <a:pos x="238" y="51"/>
                </a:cxn>
                <a:cxn ang="0">
                  <a:pos x="216" y="35"/>
                </a:cxn>
                <a:cxn ang="0">
                  <a:pos x="195" y="22"/>
                </a:cxn>
                <a:cxn ang="0">
                  <a:pos x="174" y="12"/>
                </a:cxn>
                <a:cxn ang="0">
                  <a:pos x="152" y="5"/>
                </a:cxn>
                <a:cxn ang="0">
                  <a:pos x="132" y="0"/>
                </a:cxn>
                <a:cxn ang="0">
                  <a:pos x="114" y="0"/>
                </a:cxn>
                <a:cxn ang="0">
                  <a:pos x="97" y="5"/>
                </a:cxn>
                <a:cxn ang="0">
                  <a:pos x="83" y="13"/>
                </a:cxn>
                <a:cxn ang="0">
                  <a:pos x="70" y="26"/>
                </a:cxn>
              </a:cxnLst>
              <a:rect l="0" t="0" r="r" b="b"/>
              <a:pathLst>
                <a:path w="372" h="336">
                  <a:moveTo>
                    <a:pt x="70" y="26"/>
                  </a:moveTo>
                  <a:lnTo>
                    <a:pt x="66" y="33"/>
                  </a:lnTo>
                  <a:lnTo>
                    <a:pt x="55" y="52"/>
                  </a:lnTo>
                  <a:lnTo>
                    <a:pt x="41" y="80"/>
                  </a:lnTo>
                  <a:lnTo>
                    <a:pt x="26" y="113"/>
                  </a:lnTo>
                  <a:lnTo>
                    <a:pt x="13" y="149"/>
                  </a:lnTo>
                  <a:lnTo>
                    <a:pt x="3" y="184"/>
                  </a:lnTo>
                  <a:lnTo>
                    <a:pt x="0" y="214"/>
                  </a:lnTo>
                  <a:lnTo>
                    <a:pt x="7" y="237"/>
                  </a:lnTo>
                  <a:lnTo>
                    <a:pt x="15" y="246"/>
                  </a:lnTo>
                  <a:lnTo>
                    <a:pt x="25" y="255"/>
                  </a:lnTo>
                  <a:lnTo>
                    <a:pt x="39" y="264"/>
                  </a:lnTo>
                  <a:lnTo>
                    <a:pt x="55" y="273"/>
                  </a:lnTo>
                  <a:lnTo>
                    <a:pt x="72" y="281"/>
                  </a:lnTo>
                  <a:lnTo>
                    <a:pt x="92" y="290"/>
                  </a:lnTo>
                  <a:lnTo>
                    <a:pt x="113" y="298"/>
                  </a:lnTo>
                  <a:lnTo>
                    <a:pt x="135" y="306"/>
                  </a:lnTo>
                  <a:lnTo>
                    <a:pt x="158" y="313"/>
                  </a:lnTo>
                  <a:lnTo>
                    <a:pt x="180" y="318"/>
                  </a:lnTo>
                  <a:lnTo>
                    <a:pt x="203" y="324"/>
                  </a:lnTo>
                  <a:lnTo>
                    <a:pt x="223" y="329"/>
                  </a:lnTo>
                  <a:lnTo>
                    <a:pt x="244" y="332"/>
                  </a:lnTo>
                  <a:lnTo>
                    <a:pt x="264" y="334"/>
                  </a:lnTo>
                  <a:lnTo>
                    <a:pt x="281" y="336"/>
                  </a:lnTo>
                  <a:lnTo>
                    <a:pt x="297" y="336"/>
                  </a:lnTo>
                  <a:lnTo>
                    <a:pt x="322" y="333"/>
                  </a:lnTo>
                  <a:lnTo>
                    <a:pt x="343" y="326"/>
                  </a:lnTo>
                  <a:lnTo>
                    <a:pt x="358" y="316"/>
                  </a:lnTo>
                  <a:lnTo>
                    <a:pt x="369" y="302"/>
                  </a:lnTo>
                  <a:lnTo>
                    <a:pt x="372" y="283"/>
                  </a:lnTo>
                  <a:lnTo>
                    <a:pt x="371" y="257"/>
                  </a:lnTo>
                  <a:lnTo>
                    <a:pt x="364" y="226"/>
                  </a:lnTo>
                  <a:lnTo>
                    <a:pt x="351" y="189"/>
                  </a:lnTo>
                  <a:lnTo>
                    <a:pt x="342" y="169"/>
                  </a:lnTo>
                  <a:lnTo>
                    <a:pt x="329" y="148"/>
                  </a:lnTo>
                  <a:lnTo>
                    <a:pt x="314" y="126"/>
                  </a:lnTo>
                  <a:lnTo>
                    <a:pt x="298" y="106"/>
                  </a:lnTo>
                  <a:lnTo>
                    <a:pt x="280" y="86"/>
                  </a:lnTo>
                  <a:lnTo>
                    <a:pt x="259" y="67"/>
                  </a:lnTo>
                  <a:lnTo>
                    <a:pt x="238" y="51"/>
                  </a:lnTo>
                  <a:lnTo>
                    <a:pt x="216" y="35"/>
                  </a:lnTo>
                  <a:lnTo>
                    <a:pt x="195" y="22"/>
                  </a:lnTo>
                  <a:lnTo>
                    <a:pt x="174" y="12"/>
                  </a:lnTo>
                  <a:lnTo>
                    <a:pt x="152" y="5"/>
                  </a:lnTo>
                  <a:lnTo>
                    <a:pt x="132" y="0"/>
                  </a:lnTo>
                  <a:lnTo>
                    <a:pt x="114" y="0"/>
                  </a:lnTo>
                  <a:lnTo>
                    <a:pt x="97" y="5"/>
                  </a:lnTo>
                  <a:lnTo>
                    <a:pt x="83" y="13"/>
                  </a:lnTo>
                  <a:lnTo>
                    <a:pt x="70" y="26"/>
                  </a:lnTo>
                  <a:close/>
                </a:path>
              </a:pathLst>
            </a:custGeom>
            <a:solidFill>
              <a:srgbClr val="EA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auto">
            <a:xfrm>
              <a:off x="4630" y="2091"/>
              <a:ext cx="174" cy="157"/>
            </a:xfrm>
            <a:custGeom>
              <a:avLst/>
              <a:gdLst/>
              <a:ahLst/>
              <a:cxnLst>
                <a:cxn ang="0">
                  <a:pos x="66" y="24"/>
                </a:cxn>
                <a:cxn ang="0">
                  <a:pos x="63" y="31"/>
                </a:cxn>
                <a:cxn ang="0">
                  <a:pos x="52" y="48"/>
                </a:cxn>
                <a:cxn ang="0">
                  <a:pos x="40" y="75"/>
                </a:cxn>
                <a:cxn ang="0">
                  <a:pos x="25" y="106"/>
                </a:cxn>
                <a:cxn ang="0">
                  <a:pos x="12" y="139"/>
                </a:cxn>
                <a:cxn ang="0">
                  <a:pos x="3" y="173"/>
                </a:cxn>
                <a:cxn ang="0">
                  <a:pos x="0" y="200"/>
                </a:cxn>
                <a:cxn ang="0">
                  <a:pos x="6" y="222"/>
                </a:cxn>
                <a:cxn ang="0">
                  <a:pos x="13" y="230"/>
                </a:cxn>
                <a:cxn ang="0">
                  <a:pos x="23" y="239"/>
                </a:cxn>
                <a:cxn ang="0">
                  <a:pos x="36" y="247"/>
                </a:cxn>
                <a:cxn ang="0">
                  <a:pos x="51" y="256"/>
                </a:cxn>
                <a:cxn ang="0">
                  <a:pos x="68" y="264"/>
                </a:cxn>
                <a:cxn ang="0">
                  <a:pos x="87" y="272"/>
                </a:cxn>
                <a:cxn ang="0">
                  <a:pos x="106" y="280"/>
                </a:cxn>
                <a:cxn ang="0">
                  <a:pos x="127" y="287"/>
                </a:cxn>
                <a:cxn ang="0">
                  <a:pos x="148" y="292"/>
                </a:cxn>
                <a:cxn ang="0">
                  <a:pos x="170" y="298"/>
                </a:cxn>
                <a:cxn ang="0">
                  <a:pos x="191" y="304"/>
                </a:cxn>
                <a:cxn ang="0">
                  <a:pos x="210" y="307"/>
                </a:cxn>
                <a:cxn ang="0">
                  <a:pos x="230" y="311"/>
                </a:cxn>
                <a:cxn ang="0">
                  <a:pos x="248" y="313"/>
                </a:cxn>
                <a:cxn ang="0">
                  <a:pos x="264" y="314"/>
                </a:cxn>
                <a:cxn ang="0">
                  <a:pos x="279" y="314"/>
                </a:cxn>
                <a:cxn ang="0">
                  <a:pos x="303" y="312"/>
                </a:cxn>
                <a:cxn ang="0">
                  <a:pos x="323" y="306"/>
                </a:cxn>
                <a:cxn ang="0">
                  <a:pos x="337" y="297"/>
                </a:cxn>
                <a:cxn ang="0">
                  <a:pos x="346" y="283"/>
                </a:cxn>
                <a:cxn ang="0">
                  <a:pos x="349" y="265"/>
                </a:cxn>
                <a:cxn ang="0">
                  <a:pos x="348" y="241"/>
                </a:cxn>
                <a:cxn ang="0">
                  <a:pos x="341" y="212"/>
                </a:cxn>
                <a:cxn ang="0">
                  <a:pos x="330" y="177"/>
                </a:cxn>
                <a:cxn ang="0">
                  <a:pos x="321" y="158"/>
                </a:cxn>
                <a:cxn ang="0">
                  <a:pos x="309" y="138"/>
                </a:cxn>
                <a:cxn ang="0">
                  <a:pos x="295" y="118"/>
                </a:cxn>
                <a:cxn ang="0">
                  <a:pos x="279" y="99"/>
                </a:cxn>
                <a:cxn ang="0">
                  <a:pos x="262" y="80"/>
                </a:cxn>
                <a:cxn ang="0">
                  <a:pos x="243" y="63"/>
                </a:cxn>
                <a:cxn ang="0">
                  <a:pos x="224" y="47"/>
                </a:cxn>
                <a:cxn ang="0">
                  <a:pos x="203" y="33"/>
                </a:cxn>
                <a:cxn ang="0">
                  <a:pos x="184" y="20"/>
                </a:cxn>
                <a:cxn ang="0">
                  <a:pos x="163" y="11"/>
                </a:cxn>
                <a:cxn ang="0">
                  <a:pos x="143" y="4"/>
                </a:cxn>
                <a:cxn ang="0">
                  <a:pos x="125" y="1"/>
                </a:cxn>
                <a:cxn ang="0">
                  <a:pos x="108" y="0"/>
                </a:cxn>
                <a:cxn ang="0">
                  <a:pos x="91" y="4"/>
                </a:cxn>
                <a:cxn ang="0">
                  <a:pos x="78" y="11"/>
                </a:cxn>
                <a:cxn ang="0">
                  <a:pos x="66" y="24"/>
                </a:cxn>
              </a:cxnLst>
              <a:rect l="0" t="0" r="r" b="b"/>
              <a:pathLst>
                <a:path w="349" h="314">
                  <a:moveTo>
                    <a:pt x="66" y="24"/>
                  </a:moveTo>
                  <a:lnTo>
                    <a:pt x="63" y="31"/>
                  </a:lnTo>
                  <a:lnTo>
                    <a:pt x="52" y="48"/>
                  </a:lnTo>
                  <a:lnTo>
                    <a:pt x="40" y="75"/>
                  </a:lnTo>
                  <a:lnTo>
                    <a:pt x="25" y="106"/>
                  </a:lnTo>
                  <a:lnTo>
                    <a:pt x="12" y="139"/>
                  </a:lnTo>
                  <a:lnTo>
                    <a:pt x="3" y="173"/>
                  </a:lnTo>
                  <a:lnTo>
                    <a:pt x="0" y="200"/>
                  </a:lnTo>
                  <a:lnTo>
                    <a:pt x="6" y="222"/>
                  </a:lnTo>
                  <a:lnTo>
                    <a:pt x="13" y="230"/>
                  </a:lnTo>
                  <a:lnTo>
                    <a:pt x="23" y="239"/>
                  </a:lnTo>
                  <a:lnTo>
                    <a:pt x="36" y="247"/>
                  </a:lnTo>
                  <a:lnTo>
                    <a:pt x="51" y="256"/>
                  </a:lnTo>
                  <a:lnTo>
                    <a:pt x="68" y="264"/>
                  </a:lnTo>
                  <a:lnTo>
                    <a:pt x="87" y="272"/>
                  </a:lnTo>
                  <a:lnTo>
                    <a:pt x="106" y="280"/>
                  </a:lnTo>
                  <a:lnTo>
                    <a:pt x="127" y="287"/>
                  </a:lnTo>
                  <a:lnTo>
                    <a:pt x="148" y="292"/>
                  </a:lnTo>
                  <a:lnTo>
                    <a:pt x="170" y="298"/>
                  </a:lnTo>
                  <a:lnTo>
                    <a:pt x="191" y="304"/>
                  </a:lnTo>
                  <a:lnTo>
                    <a:pt x="210" y="307"/>
                  </a:lnTo>
                  <a:lnTo>
                    <a:pt x="230" y="311"/>
                  </a:lnTo>
                  <a:lnTo>
                    <a:pt x="248" y="313"/>
                  </a:lnTo>
                  <a:lnTo>
                    <a:pt x="264" y="314"/>
                  </a:lnTo>
                  <a:lnTo>
                    <a:pt x="279" y="314"/>
                  </a:lnTo>
                  <a:lnTo>
                    <a:pt x="303" y="312"/>
                  </a:lnTo>
                  <a:lnTo>
                    <a:pt x="323" y="306"/>
                  </a:lnTo>
                  <a:lnTo>
                    <a:pt x="337" y="297"/>
                  </a:lnTo>
                  <a:lnTo>
                    <a:pt x="346" y="283"/>
                  </a:lnTo>
                  <a:lnTo>
                    <a:pt x="349" y="265"/>
                  </a:lnTo>
                  <a:lnTo>
                    <a:pt x="348" y="241"/>
                  </a:lnTo>
                  <a:lnTo>
                    <a:pt x="341" y="212"/>
                  </a:lnTo>
                  <a:lnTo>
                    <a:pt x="330" y="177"/>
                  </a:lnTo>
                  <a:lnTo>
                    <a:pt x="321" y="158"/>
                  </a:lnTo>
                  <a:lnTo>
                    <a:pt x="309" y="138"/>
                  </a:lnTo>
                  <a:lnTo>
                    <a:pt x="295" y="118"/>
                  </a:lnTo>
                  <a:lnTo>
                    <a:pt x="279" y="99"/>
                  </a:lnTo>
                  <a:lnTo>
                    <a:pt x="262" y="80"/>
                  </a:lnTo>
                  <a:lnTo>
                    <a:pt x="243" y="63"/>
                  </a:lnTo>
                  <a:lnTo>
                    <a:pt x="224" y="47"/>
                  </a:lnTo>
                  <a:lnTo>
                    <a:pt x="203" y="33"/>
                  </a:lnTo>
                  <a:lnTo>
                    <a:pt x="184" y="20"/>
                  </a:lnTo>
                  <a:lnTo>
                    <a:pt x="163" y="11"/>
                  </a:lnTo>
                  <a:lnTo>
                    <a:pt x="143" y="4"/>
                  </a:lnTo>
                  <a:lnTo>
                    <a:pt x="125" y="1"/>
                  </a:lnTo>
                  <a:lnTo>
                    <a:pt x="108" y="0"/>
                  </a:lnTo>
                  <a:lnTo>
                    <a:pt x="91" y="4"/>
                  </a:lnTo>
                  <a:lnTo>
                    <a:pt x="78" y="11"/>
                  </a:lnTo>
                  <a:lnTo>
                    <a:pt x="66" y="24"/>
                  </a:lnTo>
                  <a:close/>
                </a:path>
              </a:pathLst>
            </a:custGeom>
            <a:solidFill>
              <a:srgbClr val="E8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4635" y="2096"/>
              <a:ext cx="163" cy="147"/>
            </a:xfrm>
            <a:custGeom>
              <a:avLst/>
              <a:gdLst/>
              <a:ahLst/>
              <a:cxnLst>
                <a:cxn ang="0">
                  <a:pos x="61" y="22"/>
                </a:cxn>
                <a:cxn ang="0">
                  <a:pos x="58" y="28"/>
                </a:cxn>
                <a:cxn ang="0">
                  <a:pos x="48" y="45"/>
                </a:cxn>
                <a:cxn ang="0">
                  <a:pos x="36" y="69"/>
                </a:cxn>
                <a:cxn ang="0">
                  <a:pos x="23" y="99"/>
                </a:cxn>
                <a:cxn ang="0">
                  <a:pos x="10" y="130"/>
                </a:cxn>
                <a:cxn ang="0">
                  <a:pos x="2" y="160"/>
                </a:cxn>
                <a:cxn ang="0">
                  <a:pos x="0" y="187"/>
                </a:cxn>
                <a:cxn ang="0">
                  <a:pos x="6" y="207"/>
                </a:cxn>
                <a:cxn ang="0">
                  <a:pos x="13" y="216"/>
                </a:cxn>
                <a:cxn ang="0">
                  <a:pos x="22" y="224"/>
                </a:cxn>
                <a:cxn ang="0">
                  <a:pos x="33" y="232"/>
                </a:cxn>
                <a:cxn ang="0">
                  <a:pos x="48" y="239"/>
                </a:cxn>
                <a:cxn ang="0">
                  <a:pos x="63" y="247"/>
                </a:cxn>
                <a:cxn ang="0">
                  <a:pos x="81" y="254"/>
                </a:cxn>
                <a:cxn ang="0">
                  <a:pos x="99" y="260"/>
                </a:cxn>
                <a:cxn ang="0">
                  <a:pos x="119" y="267"/>
                </a:cxn>
                <a:cxn ang="0">
                  <a:pos x="138" y="273"/>
                </a:cxn>
                <a:cxn ang="0">
                  <a:pos x="158" y="279"/>
                </a:cxn>
                <a:cxn ang="0">
                  <a:pos x="177" y="284"/>
                </a:cxn>
                <a:cxn ang="0">
                  <a:pos x="196" y="288"/>
                </a:cxn>
                <a:cxn ang="0">
                  <a:pos x="214" y="290"/>
                </a:cxn>
                <a:cxn ang="0">
                  <a:pos x="231" y="293"/>
                </a:cxn>
                <a:cxn ang="0">
                  <a:pos x="246" y="294"/>
                </a:cxn>
                <a:cxn ang="0">
                  <a:pos x="260" y="294"/>
                </a:cxn>
                <a:cxn ang="0">
                  <a:pos x="283" y="292"/>
                </a:cxn>
                <a:cxn ang="0">
                  <a:pos x="301" y="286"/>
                </a:cxn>
                <a:cxn ang="0">
                  <a:pos x="314" y="278"/>
                </a:cxn>
                <a:cxn ang="0">
                  <a:pos x="323" y="264"/>
                </a:cxn>
                <a:cxn ang="0">
                  <a:pos x="326" y="247"/>
                </a:cxn>
                <a:cxn ang="0">
                  <a:pos x="325" y="225"/>
                </a:cxn>
                <a:cxn ang="0">
                  <a:pos x="319" y="198"/>
                </a:cxn>
                <a:cxn ang="0">
                  <a:pos x="308" y="165"/>
                </a:cxn>
                <a:cxn ang="0">
                  <a:pos x="299" y="146"/>
                </a:cxn>
                <a:cxn ang="0">
                  <a:pos x="289" y="129"/>
                </a:cxn>
                <a:cxn ang="0">
                  <a:pos x="276" y="111"/>
                </a:cxn>
                <a:cxn ang="0">
                  <a:pos x="261" y="92"/>
                </a:cxn>
                <a:cxn ang="0">
                  <a:pos x="244" y="75"/>
                </a:cxn>
                <a:cxn ang="0">
                  <a:pos x="227" y="59"/>
                </a:cxn>
                <a:cxn ang="0">
                  <a:pos x="208" y="44"/>
                </a:cxn>
                <a:cxn ang="0">
                  <a:pos x="190" y="31"/>
                </a:cxn>
                <a:cxn ang="0">
                  <a:pos x="170" y="20"/>
                </a:cxn>
                <a:cxn ang="0">
                  <a:pos x="152" y="10"/>
                </a:cxn>
                <a:cxn ang="0">
                  <a:pos x="134" y="4"/>
                </a:cxn>
                <a:cxn ang="0">
                  <a:pos x="116" y="0"/>
                </a:cxn>
                <a:cxn ang="0">
                  <a:pos x="99" y="0"/>
                </a:cxn>
                <a:cxn ang="0">
                  <a:pos x="85" y="4"/>
                </a:cxn>
                <a:cxn ang="0">
                  <a:pos x="71" y="10"/>
                </a:cxn>
                <a:cxn ang="0">
                  <a:pos x="61" y="22"/>
                </a:cxn>
              </a:cxnLst>
              <a:rect l="0" t="0" r="r" b="b"/>
              <a:pathLst>
                <a:path w="326" h="294">
                  <a:moveTo>
                    <a:pt x="61" y="22"/>
                  </a:moveTo>
                  <a:lnTo>
                    <a:pt x="58" y="28"/>
                  </a:lnTo>
                  <a:lnTo>
                    <a:pt x="48" y="45"/>
                  </a:lnTo>
                  <a:lnTo>
                    <a:pt x="36" y="69"/>
                  </a:lnTo>
                  <a:lnTo>
                    <a:pt x="23" y="99"/>
                  </a:lnTo>
                  <a:lnTo>
                    <a:pt x="10" y="130"/>
                  </a:lnTo>
                  <a:lnTo>
                    <a:pt x="2" y="160"/>
                  </a:lnTo>
                  <a:lnTo>
                    <a:pt x="0" y="187"/>
                  </a:lnTo>
                  <a:lnTo>
                    <a:pt x="6" y="207"/>
                  </a:lnTo>
                  <a:lnTo>
                    <a:pt x="13" y="216"/>
                  </a:lnTo>
                  <a:lnTo>
                    <a:pt x="22" y="224"/>
                  </a:lnTo>
                  <a:lnTo>
                    <a:pt x="33" y="232"/>
                  </a:lnTo>
                  <a:lnTo>
                    <a:pt x="48" y="239"/>
                  </a:lnTo>
                  <a:lnTo>
                    <a:pt x="63" y="247"/>
                  </a:lnTo>
                  <a:lnTo>
                    <a:pt x="81" y="254"/>
                  </a:lnTo>
                  <a:lnTo>
                    <a:pt x="99" y="260"/>
                  </a:lnTo>
                  <a:lnTo>
                    <a:pt x="119" y="267"/>
                  </a:lnTo>
                  <a:lnTo>
                    <a:pt x="138" y="273"/>
                  </a:lnTo>
                  <a:lnTo>
                    <a:pt x="158" y="279"/>
                  </a:lnTo>
                  <a:lnTo>
                    <a:pt x="177" y="284"/>
                  </a:lnTo>
                  <a:lnTo>
                    <a:pt x="196" y="288"/>
                  </a:lnTo>
                  <a:lnTo>
                    <a:pt x="214" y="290"/>
                  </a:lnTo>
                  <a:lnTo>
                    <a:pt x="231" y="293"/>
                  </a:lnTo>
                  <a:lnTo>
                    <a:pt x="246" y="294"/>
                  </a:lnTo>
                  <a:lnTo>
                    <a:pt x="260" y="294"/>
                  </a:lnTo>
                  <a:lnTo>
                    <a:pt x="283" y="292"/>
                  </a:lnTo>
                  <a:lnTo>
                    <a:pt x="301" y="286"/>
                  </a:lnTo>
                  <a:lnTo>
                    <a:pt x="314" y="278"/>
                  </a:lnTo>
                  <a:lnTo>
                    <a:pt x="323" y="264"/>
                  </a:lnTo>
                  <a:lnTo>
                    <a:pt x="326" y="247"/>
                  </a:lnTo>
                  <a:lnTo>
                    <a:pt x="325" y="225"/>
                  </a:lnTo>
                  <a:lnTo>
                    <a:pt x="319" y="198"/>
                  </a:lnTo>
                  <a:lnTo>
                    <a:pt x="308" y="165"/>
                  </a:lnTo>
                  <a:lnTo>
                    <a:pt x="299" y="146"/>
                  </a:lnTo>
                  <a:lnTo>
                    <a:pt x="289" y="129"/>
                  </a:lnTo>
                  <a:lnTo>
                    <a:pt x="276" y="111"/>
                  </a:lnTo>
                  <a:lnTo>
                    <a:pt x="261" y="92"/>
                  </a:lnTo>
                  <a:lnTo>
                    <a:pt x="244" y="75"/>
                  </a:lnTo>
                  <a:lnTo>
                    <a:pt x="227" y="59"/>
                  </a:lnTo>
                  <a:lnTo>
                    <a:pt x="208" y="44"/>
                  </a:lnTo>
                  <a:lnTo>
                    <a:pt x="190" y="31"/>
                  </a:lnTo>
                  <a:lnTo>
                    <a:pt x="170" y="20"/>
                  </a:lnTo>
                  <a:lnTo>
                    <a:pt x="152" y="10"/>
                  </a:lnTo>
                  <a:lnTo>
                    <a:pt x="134" y="4"/>
                  </a:lnTo>
                  <a:lnTo>
                    <a:pt x="116" y="0"/>
                  </a:lnTo>
                  <a:lnTo>
                    <a:pt x="99" y="0"/>
                  </a:lnTo>
                  <a:lnTo>
                    <a:pt x="85" y="4"/>
                  </a:lnTo>
                  <a:lnTo>
                    <a:pt x="71" y="10"/>
                  </a:lnTo>
                  <a:lnTo>
                    <a:pt x="61" y="22"/>
                  </a:lnTo>
                  <a:close/>
                </a:path>
              </a:pathLst>
            </a:custGeom>
            <a:solidFill>
              <a:srgbClr val="E2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auto">
            <a:xfrm>
              <a:off x="4641" y="2101"/>
              <a:ext cx="153" cy="137"/>
            </a:xfrm>
            <a:custGeom>
              <a:avLst/>
              <a:gdLst/>
              <a:ahLst/>
              <a:cxnLst>
                <a:cxn ang="0">
                  <a:pos x="58" y="21"/>
                </a:cxn>
                <a:cxn ang="0">
                  <a:pos x="55" y="27"/>
                </a:cxn>
                <a:cxn ang="0">
                  <a:pos x="47" y="42"/>
                </a:cxn>
                <a:cxn ang="0">
                  <a:pos x="35" y="65"/>
                </a:cxn>
                <a:cxn ang="0">
                  <a:pos x="22" y="93"/>
                </a:cxn>
                <a:cxn ang="0">
                  <a:pos x="11" y="121"/>
                </a:cxn>
                <a:cxn ang="0">
                  <a:pos x="3" y="149"/>
                </a:cxn>
                <a:cxn ang="0">
                  <a:pos x="0" y="174"/>
                </a:cxn>
                <a:cxn ang="0">
                  <a:pos x="6" y="193"/>
                </a:cxn>
                <a:cxn ang="0">
                  <a:pos x="13" y="200"/>
                </a:cxn>
                <a:cxn ang="0">
                  <a:pos x="21" y="208"/>
                </a:cxn>
                <a:cxn ang="0">
                  <a:pos x="33" y="215"/>
                </a:cxn>
                <a:cxn ang="0">
                  <a:pos x="45" y="223"/>
                </a:cxn>
                <a:cxn ang="0">
                  <a:pos x="60" y="230"/>
                </a:cxn>
                <a:cxn ang="0">
                  <a:pos x="76" y="237"/>
                </a:cxn>
                <a:cxn ang="0">
                  <a:pos x="94" y="244"/>
                </a:cxn>
                <a:cxn ang="0">
                  <a:pos x="111" y="249"/>
                </a:cxn>
                <a:cxn ang="0">
                  <a:pos x="129" y="255"/>
                </a:cxn>
                <a:cxn ang="0">
                  <a:pos x="148" y="260"/>
                </a:cxn>
                <a:cxn ang="0">
                  <a:pos x="166" y="264"/>
                </a:cxn>
                <a:cxn ang="0">
                  <a:pos x="184" y="269"/>
                </a:cxn>
                <a:cxn ang="0">
                  <a:pos x="201" y="271"/>
                </a:cxn>
                <a:cxn ang="0">
                  <a:pos x="217" y="274"/>
                </a:cxn>
                <a:cxn ang="0">
                  <a:pos x="231" y="275"/>
                </a:cxn>
                <a:cxn ang="0">
                  <a:pos x="244" y="275"/>
                </a:cxn>
                <a:cxn ang="0">
                  <a:pos x="265" y="272"/>
                </a:cxn>
                <a:cxn ang="0">
                  <a:pos x="282" y="267"/>
                </a:cxn>
                <a:cxn ang="0">
                  <a:pos x="294" y="259"/>
                </a:cxn>
                <a:cxn ang="0">
                  <a:pos x="302" y="246"/>
                </a:cxn>
                <a:cxn ang="0">
                  <a:pos x="306" y="230"/>
                </a:cxn>
                <a:cxn ang="0">
                  <a:pos x="305" y="209"/>
                </a:cxn>
                <a:cxn ang="0">
                  <a:pos x="299" y="184"/>
                </a:cxn>
                <a:cxn ang="0">
                  <a:pos x="288" y="154"/>
                </a:cxn>
                <a:cxn ang="0">
                  <a:pos x="280" y="136"/>
                </a:cxn>
                <a:cxn ang="0">
                  <a:pos x="270" y="120"/>
                </a:cxn>
                <a:cxn ang="0">
                  <a:pos x="259" y="103"/>
                </a:cxn>
                <a:cxn ang="0">
                  <a:pos x="245" y="86"/>
                </a:cxn>
                <a:cxn ang="0">
                  <a:pos x="230" y="70"/>
                </a:cxn>
                <a:cxn ang="0">
                  <a:pos x="212" y="55"/>
                </a:cxn>
                <a:cxn ang="0">
                  <a:pos x="195" y="41"/>
                </a:cxn>
                <a:cxn ang="0">
                  <a:pos x="178" y="28"/>
                </a:cxn>
                <a:cxn ang="0">
                  <a:pos x="161" y="18"/>
                </a:cxn>
                <a:cxn ang="0">
                  <a:pos x="142" y="10"/>
                </a:cxn>
                <a:cxn ang="0">
                  <a:pos x="126" y="4"/>
                </a:cxn>
                <a:cxn ang="0">
                  <a:pos x="109" y="0"/>
                </a:cxn>
                <a:cxn ang="0">
                  <a:pos x="94" y="0"/>
                </a:cxn>
                <a:cxn ang="0">
                  <a:pos x="80" y="4"/>
                </a:cxn>
                <a:cxn ang="0">
                  <a:pos x="68" y="11"/>
                </a:cxn>
                <a:cxn ang="0">
                  <a:pos x="58" y="21"/>
                </a:cxn>
              </a:cxnLst>
              <a:rect l="0" t="0" r="r" b="b"/>
              <a:pathLst>
                <a:path w="306" h="275">
                  <a:moveTo>
                    <a:pt x="58" y="21"/>
                  </a:moveTo>
                  <a:lnTo>
                    <a:pt x="55" y="27"/>
                  </a:lnTo>
                  <a:lnTo>
                    <a:pt x="47" y="42"/>
                  </a:lnTo>
                  <a:lnTo>
                    <a:pt x="35" y="65"/>
                  </a:lnTo>
                  <a:lnTo>
                    <a:pt x="22" y="93"/>
                  </a:lnTo>
                  <a:lnTo>
                    <a:pt x="11" y="121"/>
                  </a:lnTo>
                  <a:lnTo>
                    <a:pt x="3" y="149"/>
                  </a:lnTo>
                  <a:lnTo>
                    <a:pt x="0" y="174"/>
                  </a:lnTo>
                  <a:lnTo>
                    <a:pt x="6" y="193"/>
                  </a:lnTo>
                  <a:lnTo>
                    <a:pt x="13" y="200"/>
                  </a:lnTo>
                  <a:lnTo>
                    <a:pt x="21" y="208"/>
                  </a:lnTo>
                  <a:lnTo>
                    <a:pt x="33" y="215"/>
                  </a:lnTo>
                  <a:lnTo>
                    <a:pt x="45" y="223"/>
                  </a:lnTo>
                  <a:lnTo>
                    <a:pt x="60" y="230"/>
                  </a:lnTo>
                  <a:lnTo>
                    <a:pt x="76" y="237"/>
                  </a:lnTo>
                  <a:lnTo>
                    <a:pt x="94" y="244"/>
                  </a:lnTo>
                  <a:lnTo>
                    <a:pt x="111" y="249"/>
                  </a:lnTo>
                  <a:lnTo>
                    <a:pt x="129" y="255"/>
                  </a:lnTo>
                  <a:lnTo>
                    <a:pt x="148" y="260"/>
                  </a:lnTo>
                  <a:lnTo>
                    <a:pt x="166" y="264"/>
                  </a:lnTo>
                  <a:lnTo>
                    <a:pt x="184" y="269"/>
                  </a:lnTo>
                  <a:lnTo>
                    <a:pt x="201" y="271"/>
                  </a:lnTo>
                  <a:lnTo>
                    <a:pt x="217" y="274"/>
                  </a:lnTo>
                  <a:lnTo>
                    <a:pt x="231" y="275"/>
                  </a:lnTo>
                  <a:lnTo>
                    <a:pt x="244" y="275"/>
                  </a:lnTo>
                  <a:lnTo>
                    <a:pt x="265" y="272"/>
                  </a:lnTo>
                  <a:lnTo>
                    <a:pt x="282" y="267"/>
                  </a:lnTo>
                  <a:lnTo>
                    <a:pt x="294" y="259"/>
                  </a:lnTo>
                  <a:lnTo>
                    <a:pt x="302" y="246"/>
                  </a:lnTo>
                  <a:lnTo>
                    <a:pt x="306" y="230"/>
                  </a:lnTo>
                  <a:lnTo>
                    <a:pt x="305" y="209"/>
                  </a:lnTo>
                  <a:lnTo>
                    <a:pt x="299" y="184"/>
                  </a:lnTo>
                  <a:lnTo>
                    <a:pt x="288" y="154"/>
                  </a:lnTo>
                  <a:lnTo>
                    <a:pt x="280" y="136"/>
                  </a:lnTo>
                  <a:lnTo>
                    <a:pt x="270" y="120"/>
                  </a:lnTo>
                  <a:lnTo>
                    <a:pt x="259" y="103"/>
                  </a:lnTo>
                  <a:lnTo>
                    <a:pt x="245" y="86"/>
                  </a:lnTo>
                  <a:lnTo>
                    <a:pt x="230" y="70"/>
                  </a:lnTo>
                  <a:lnTo>
                    <a:pt x="212" y="55"/>
                  </a:lnTo>
                  <a:lnTo>
                    <a:pt x="195" y="41"/>
                  </a:lnTo>
                  <a:lnTo>
                    <a:pt x="178" y="28"/>
                  </a:lnTo>
                  <a:lnTo>
                    <a:pt x="161" y="18"/>
                  </a:lnTo>
                  <a:lnTo>
                    <a:pt x="142" y="10"/>
                  </a:lnTo>
                  <a:lnTo>
                    <a:pt x="126" y="4"/>
                  </a:lnTo>
                  <a:lnTo>
                    <a:pt x="109" y="0"/>
                  </a:lnTo>
                  <a:lnTo>
                    <a:pt x="94" y="0"/>
                  </a:lnTo>
                  <a:lnTo>
                    <a:pt x="80" y="4"/>
                  </a:lnTo>
                  <a:lnTo>
                    <a:pt x="68" y="11"/>
                  </a:lnTo>
                  <a:lnTo>
                    <a:pt x="58" y="21"/>
                  </a:lnTo>
                  <a:close/>
                </a:path>
              </a:pathLst>
            </a:custGeom>
            <a:solidFill>
              <a:srgbClr val="E0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66" name="Freeform 18"/>
            <p:cNvSpPr>
              <a:spLocks/>
            </p:cNvSpPr>
            <p:nvPr/>
          </p:nvSpPr>
          <p:spPr bwMode="auto">
            <a:xfrm>
              <a:off x="4268" y="1940"/>
              <a:ext cx="244" cy="192"/>
            </a:xfrm>
            <a:custGeom>
              <a:avLst/>
              <a:gdLst/>
              <a:ahLst/>
              <a:cxnLst>
                <a:cxn ang="0">
                  <a:pos x="275" y="14"/>
                </a:cxn>
                <a:cxn ang="0">
                  <a:pos x="256" y="21"/>
                </a:cxn>
                <a:cxn ang="0">
                  <a:pos x="219" y="31"/>
                </a:cxn>
                <a:cxn ang="0">
                  <a:pos x="169" y="43"/>
                </a:cxn>
                <a:cxn ang="0">
                  <a:pos x="113" y="53"/>
                </a:cxn>
                <a:cxn ang="0">
                  <a:pos x="69" y="67"/>
                </a:cxn>
                <a:cxn ang="0">
                  <a:pos x="39" y="94"/>
                </a:cxn>
                <a:cxn ang="0">
                  <a:pos x="16" y="146"/>
                </a:cxn>
                <a:cxn ang="0">
                  <a:pos x="0" y="225"/>
                </a:cxn>
                <a:cxn ang="0">
                  <a:pos x="7" y="291"/>
                </a:cxn>
                <a:cxn ang="0">
                  <a:pos x="35" y="339"/>
                </a:cxn>
                <a:cxn ang="0">
                  <a:pos x="76" y="365"/>
                </a:cxn>
                <a:cxn ang="0">
                  <a:pos x="111" y="372"/>
                </a:cxn>
                <a:cxn ang="0">
                  <a:pos x="135" y="370"/>
                </a:cxn>
                <a:cxn ang="0">
                  <a:pos x="159" y="366"/>
                </a:cxn>
                <a:cxn ang="0">
                  <a:pos x="184" y="361"/>
                </a:cxn>
                <a:cxn ang="0">
                  <a:pos x="208" y="355"/>
                </a:cxn>
                <a:cxn ang="0">
                  <a:pos x="233" y="352"/>
                </a:cxn>
                <a:cxn ang="0">
                  <a:pos x="256" y="354"/>
                </a:cxn>
                <a:cxn ang="0">
                  <a:pos x="278" y="359"/>
                </a:cxn>
                <a:cxn ang="0">
                  <a:pos x="308" y="377"/>
                </a:cxn>
                <a:cxn ang="0">
                  <a:pos x="342" y="384"/>
                </a:cxn>
                <a:cxn ang="0">
                  <a:pos x="374" y="373"/>
                </a:cxn>
                <a:cxn ang="0">
                  <a:pos x="408" y="341"/>
                </a:cxn>
                <a:cxn ang="0">
                  <a:pos x="447" y="291"/>
                </a:cxn>
                <a:cxn ang="0">
                  <a:pos x="477" y="235"/>
                </a:cxn>
                <a:cxn ang="0">
                  <a:pos x="488" y="180"/>
                </a:cxn>
                <a:cxn ang="0">
                  <a:pos x="476" y="128"/>
                </a:cxn>
                <a:cxn ang="0">
                  <a:pos x="434" y="82"/>
                </a:cxn>
                <a:cxn ang="0">
                  <a:pos x="389" y="37"/>
                </a:cxn>
                <a:cxn ang="0">
                  <a:pos x="344" y="6"/>
                </a:cxn>
                <a:cxn ang="0">
                  <a:pos x="299" y="1"/>
                </a:cxn>
              </a:cxnLst>
              <a:rect l="0" t="0" r="r" b="b"/>
              <a:pathLst>
                <a:path w="488" h="384">
                  <a:moveTo>
                    <a:pt x="278" y="13"/>
                  </a:moveTo>
                  <a:lnTo>
                    <a:pt x="275" y="14"/>
                  </a:lnTo>
                  <a:lnTo>
                    <a:pt x="267" y="16"/>
                  </a:lnTo>
                  <a:lnTo>
                    <a:pt x="256" y="21"/>
                  </a:lnTo>
                  <a:lnTo>
                    <a:pt x="240" y="25"/>
                  </a:lnTo>
                  <a:lnTo>
                    <a:pt x="219" y="31"/>
                  </a:lnTo>
                  <a:lnTo>
                    <a:pt x="196" y="37"/>
                  </a:lnTo>
                  <a:lnTo>
                    <a:pt x="169" y="43"/>
                  </a:lnTo>
                  <a:lnTo>
                    <a:pt x="140" y="48"/>
                  </a:lnTo>
                  <a:lnTo>
                    <a:pt x="113" y="53"/>
                  </a:lnTo>
                  <a:lnTo>
                    <a:pt x="89" y="59"/>
                  </a:lnTo>
                  <a:lnTo>
                    <a:pt x="69" y="67"/>
                  </a:lnTo>
                  <a:lnTo>
                    <a:pt x="53" y="78"/>
                  </a:lnTo>
                  <a:lnTo>
                    <a:pt x="39" y="94"/>
                  </a:lnTo>
                  <a:lnTo>
                    <a:pt x="26" y="116"/>
                  </a:lnTo>
                  <a:lnTo>
                    <a:pt x="16" y="146"/>
                  </a:lnTo>
                  <a:lnTo>
                    <a:pt x="6" y="184"/>
                  </a:lnTo>
                  <a:lnTo>
                    <a:pt x="0" y="225"/>
                  </a:lnTo>
                  <a:lnTo>
                    <a:pt x="1" y="260"/>
                  </a:lnTo>
                  <a:lnTo>
                    <a:pt x="7" y="291"/>
                  </a:lnTo>
                  <a:lnTo>
                    <a:pt x="20" y="318"/>
                  </a:lnTo>
                  <a:lnTo>
                    <a:pt x="35" y="339"/>
                  </a:lnTo>
                  <a:lnTo>
                    <a:pt x="54" y="355"/>
                  </a:lnTo>
                  <a:lnTo>
                    <a:pt x="76" y="365"/>
                  </a:lnTo>
                  <a:lnTo>
                    <a:pt x="99" y="371"/>
                  </a:lnTo>
                  <a:lnTo>
                    <a:pt x="111" y="372"/>
                  </a:lnTo>
                  <a:lnTo>
                    <a:pt x="123" y="372"/>
                  </a:lnTo>
                  <a:lnTo>
                    <a:pt x="135" y="370"/>
                  </a:lnTo>
                  <a:lnTo>
                    <a:pt x="147" y="369"/>
                  </a:lnTo>
                  <a:lnTo>
                    <a:pt x="159" y="366"/>
                  </a:lnTo>
                  <a:lnTo>
                    <a:pt x="172" y="363"/>
                  </a:lnTo>
                  <a:lnTo>
                    <a:pt x="184" y="361"/>
                  </a:lnTo>
                  <a:lnTo>
                    <a:pt x="196" y="357"/>
                  </a:lnTo>
                  <a:lnTo>
                    <a:pt x="208" y="355"/>
                  </a:lnTo>
                  <a:lnTo>
                    <a:pt x="220" y="354"/>
                  </a:lnTo>
                  <a:lnTo>
                    <a:pt x="233" y="352"/>
                  </a:lnTo>
                  <a:lnTo>
                    <a:pt x="244" y="352"/>
                  </a:lnTo>
                  <a:lnTo>
                    <a:pt x="256" y="354"/>
                  </a:lnTo>
                  <a:lnTo>
                    <a:pt x="266" y="356"/>
                  </a:lnTo>
                  <a:lnTo>
                    <a:pt x="278" y="359"/>
                  </a:lnTo>
                  <a:lnTo>
                    <a:pt x="288" y="365"/>
                  </a:lnTo>
                  <a:lnTo>
                    <a:pt x="308" y="377"/>
                  </a:lnTo>
                  <a:lnTo>
                    <a:pt x="326" y="382"/>
                  </a:lnTo>
                  <a:lnTo>
                    <a:pt x="342" y="384"/>
                  </a:lnTo>
                  <a:lnTo>
                    <a:pt x="358" y="381"/>
                  </a:lnTo>
                  <a:lnTo>
                    <a:pt x="374" y="373"/>
                  </a:lnTo>
                  <a:lnTo>
                    <a:pt x="390" y="359"/>
                  </a:lnTo>
                  <a:lnTo>
                    <a:pt x="408" y="341"/>
                  </a:lnTo>
                  <a:lnTo>
                    <a:pt x="427" y="318"/>
                  </a:lnTo>
                  <a:lnTo>
                    <a:pt x="447" y="291"/>
                  </a:lnTo>
                  <a:lnTo>
                    <a:pt x="464" y="264"/>
                  </a:lnTo>
                  <a:lnTo>
                    <a:pt x="477" y="235"/>
                  </a:lnTo>
                  <a:lnTo>
                    <a:pt x="486" y="207"/>
                  </a:lnTo>
                  <a:lnTo>
                    <a:pt x="488" y="180"/>
                  </a:lnTo>
                  <a:lnTo>
                    <a:pt x="486" y="153"/>
                  </a:lnTo>
                  <a:lnTo>
                    <a:pt x="476" y="128"/>
                  </a:lnTo>
                  <a:lnTo>
                    <a:pt x="457" y="105"/>
                  </a:lnTo>
                  <a:lnTo>
                    <a:pt x="434" y="82"/>
                  </a:lnTo>
                  <a:lnTo>
                    <a:pt x="412" y="59"/>
                  </a:lnTo>
                  <a:lnTo>
                    <a:pt x="389" y="37"/>
                  </a:lnTo>
                  <a:lnTo>
                    <a:pt x="366" y="18"/>
                  </a:lnTo>
                  <a:lnTo>
                    <a:pt x="344" y="6"/>
                  </a:lnTo>
                  <a:lnTo>
                    <a:pt x="321" y="0"/>
                  </a:lnTo>
                  <a:lnTo>
                    <a:pt x="299" y="1"/>
                  </a:lnTo>
                  <a:lnTo>
                    <a:pt x="278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67" name="Freeform 19"/>
            <p:cNvSpPr>
              <a:spLocks/>
            </p:cNvSpPr>
            <p:nvPr/>
          </p:nvSpPr>
          <p:spPr bwMode="auto">
            <a:xfrm>
              <a:off x="4272" y="1946"/>
              <a:ext cx="237" cy="183"/>
            </a:xfrm>
            <a:custGeom>
              <a:avLst/>
              <a:gdLst/>
              <a:ahLst/>
              <a:cxnLst>
                <a:cxn ang="0">
                  <a:pos x="266" y="13"/>
                </a:cxn>
                <a:cxn ang="0">
                  <a:pos x="247" y="20"/>
                </a:cxn>
                <a:cxn ang="0">
                  <a:pos x="212" y="30"/>
                </a:cxn>
                <a:cxn ang="0">
                  <a:pos x="164" y="42"/>
                </a:cxn>
                <a:cxn ang="0">
                  <a:pos x="108" y="51"/>
                </a:cxn>
                <a:cxn ang="0">
                  <a:pos x="67" y="64"/>
                </a:cxn>
                <a:cxn ang="0">
                  <a:pos x="37" y="89"/>
                </a:cxn>
                <a:cxn ang="0">
                  <a:pos x="15" y="139"/>
                </a:cxn>
                <a:cxn ang="0">
                  <a:pos x="0" y="215"/>
                </a:cxn>
                <a:cxn ang="0">
                  <a:pos x="7" y="278"/>
                </a:cxn>
                <a:cxn ang="0">
                  <a:pos x="33" y="323"/>
                </a:cxn>
                <a:cxn ang="0">
                  <a:pos x="73" y="350"/>
                </a:cxn>
                <a:cxn ang="0">
                  <a:pos x="106" y="355"/>
                </a:cxn>
                <a:cxn ang="0">
                  <a:pos x="129" y="353"/>
                </a:cxn>
                <a:cxn ang="0">
                  <a:pos x="153" y="348"/>
                </a:cxn>
                <a:cxn ang="0">
                  <a:pos x="177" y="344"/>
                </a:cxn>
                <a:cxn ang="0">
                  <a:pos x="202" y="339"/>
                </a:cxn>
                <a:cxn ang="0">
                  <a:pos x="225" y="336"/>
                </a:cxn>
                <a:cxn ang="0">
                  <a:pos x="247" y="337"/>
                </a:cxn>
                <a:cxn ang="0">
                  <a:pos x="268" y="343"/>
                </a:cxn>
                <a:cxn ang="0">
                  <a:pos x="298" y="359"/>
                </a:cxn>
                <a:cxn ang="0">
                  <a:pos x="332" y="367"/>
                </a:cxn>
                <a:cxn ang="0">
                  <a:pos x="362" y="355"/>
                </a:cxn>
                <a:cxn ang="0">
                  <a:pos x="395" y="325"/>
                </a:cxn>
                <a:cxn ang="0">
                  <a:pos x="433" y="277"/>
                </a:cxn>
                <a:cxn ang="0">
                  <a:pos x="462" y="224"/>
                </a:cxn>
                <a:cxn ang="0">
                  <a:pos x="473" y="172"/>
                </a:cxn>
                <a:cxn ang="0">
                  <a:pos x="461" y="123"/>
                </a:cxn>
                <a:cxn ang="0">
                  <a:pos x="422" y="78"/>
                </a:cxn>
                <a:cxn ang="0">
                  <a:pos x="377" y="35"/>
                </a:cxn>
                <a:cxn ang="0">
                  <a:pos x="333" y="6"/>
                </a:cxn>
                <a:cxn ang="0">
                  <a:pos x="289" y="2"/>
                </a:cxn>
              </a:cxnLst>
              <a:rect l="0" t="0" r="r" b="b"/>
              <a:pathLst>
                <a:path w="473" h="367">
                  <a:moveTo>
                    <a:pt x="268" y="12"/>
                  </a:moveTo>
                  <a:lnTo>
                    <a:pt x="266" y="13"/>
                  </a:lnTo>
                  <a:lnTo>
                    <a:pt x="258" y="15"/>
                  </a:lnTo>
                  <a:lnTo>
                    <a:pt x="247" y="20"/>
                  </a:lnTo>
                  <a:lnTo>
                    <a:pt x="232" y="25"/>
                  </a:lnTo>
                  <a:lnTo>
                    <a:pt x="212" y="30"/>
                  </a:lnTo>
                  <a:lnTo>
                    <a:pt x="189" y="36"/>
                  </a:lnTo>
                  <a:lnTo>
                    <a:pt x="164" y="42"/>
                  </a:lnTo>
                  <a:lnTo>
                    <a:pt x="136" y="47"/>
                  </a:lnTo>
                  <a:lnTo>
                    <a:pt x="108" y="51"/>
                  </a:lnTo>
                  <a:lnTo>
                    <a:pt x="86" y="56"/>
                  </a:lnTo>
                  <a:lnTo>
                    <a:pt x="67" y="64"/>
                  </a:lnTo>
                  <a:lnTo>
                    <a:pt x="51" y="74"/>
                  </a:lnTo>
                  <a:lnTo>
                    <a:pt x="37" y="89"/>
                  </a:lnTo>
                  <a:lnTo>
                    <a:pt x="25" y="111"/>
                  </a:lnTo>
                  <a:lnTo>
                    <a:pt x="15" y="139"/>
                  </a:lnTo>
                  <a:lnTo>
                    <a:pt x="6" y="176"/>
                  </a:lnTo>
                  <a:lnTo>
                    <a:pt x="0" y="215"/>
                  </a:lnTo>
                  <a:lnTo>
                    <a:pt x="0" y="248"/>
                  </a:lnTo>
                  <a:lnTo>
                    <a:pt x="7" y="278"/>
                  </a:lnTo>
                  <a:lnTo>
                    <a:pt x="17" y="303"/>
                  </a:lnTo>
                  <a:lnTo>
                    <a:pt x="33" y="323"/>
                  </a:lnTo>
                  <a:lnTo>
                    <a:pt x="52" y="339"/>
                  </a:lnTo>
                  <a:lnTo>
                    <a:pt x="73" y="350"/>
                  </a:lnTo>
                  <a:lnTo>
                    <a:pt x="94" y="354"/>
                  </a:lnTo>
                  <a:lnTo>
                    <a:pt x="106" y="355"/>
                  </a:lnTo>
                  <a:lnTo>
                    <a:pt x="118" y="354"/>
                  </a:lnTo>
                  <a:lnTo>
                    <a:pt x="129" y="353"/>
                  </a:lnTo>
                  <a:lnTo>
                    <a:pt x="142" y="352"/>
                  </a:lnTo>
                  <a:lnTo>
                    <a:pt x="153" y="348"/>
                  </a:lnTo>
                  <a:lnTo>
                    <a:pt x="166" y="346"/>
                  </a:lnTo>
                  <a:lnTo>
                    <a:pt x="177" y="344"/>
                  </a:lnTo>
                  <a:lnTo>
                    <a:pt x="189" y="340"/>
                  </a:lnTo>
                  <a:lnTo>
                    <a:pt x="202" y="339"/>
                  </a:lnTo>
                  <a:lnTo>
                    <a:pt x="213" y="337"/>
                  </a:lnTo>
                  <a:lnTo>
                    <a:pt x="225" y="336"/>
                  </a:lnTo>
                  <a:lnTo>
                    <a:pt x="236" y="336"/>
                  </a:lnTo>
                  <a:lnTo>
                    <a:pt x="247" y="337"/>
                  </a:lnTo>
                  <a:lnTo>
                    <a:pt x="258" y="339"/>
                  </a:lnTo>
                  <a:lnTo>
                    <a:pt x="268" y="343"/>
                  </a:lnTo>
                  <a:lnTo>
                    <a:pt x="279" y="348"/>
                  </a:lnTo>
                  <a:lnTo>
                    <a:pt x="298" y="359"/>
                  </a:lnTo>
                  <a:lnTo>
                    <a:pt x="316" y="366"/>
                  </a:lnTo>
                  <a:lnTo>
                    <a:pt x="332" y="367"/>
                  </a:lnTo>
                  <a:lnTo>
                    <a:pt x="347" y="363"/>
                  </a:lnTo>
                  <a:lnTo>
                    <a:pt x="362" y="355"/>
                  </a:lnTo>
                  <a:lnTo>
                    <a:pt x="378" y="343"/>
                  </a:lnTo>
                  <a:lnTo>
                    <a:pt x="395" y="325"/>
                  </a:lnTo>
                  <a:lnTo>
                    <a:pt x="415" y="302"/>
                  </a:lnTo>
                  <a:lnTo>
                    <a:pt x="433" y="277"/>
                  </a:lnTo>
                  <a:lnTo>
                    <a:pt x="449" y="250"/>
                  </a:lnTo>
                  <a:lnTo>
                    <a:pt x="462" y="224"/>
                  </a:lnTo>
                  <a:lnTo>
                    <a:pt x="471" y="197"/>
                  </a:lnTo>
                  <a:lnTo>
                    <a:pt x="473" y="172"/>
                  </a:lnTo>
                  <a:lnTo>
                    <a:pt x="471" y="147"/>
                  </a:lnTo>
                  <a:lnTo>
                    <a:pt x="461" y="123"/>
                  </a:lnTo>
                  <a:lnTo>
                    <a:pt x="444" y="100"/>
                  </a:lnTo>
                  <a:lnTo>
                    <a:pt x="422" y="78"/>
                  </a:lnTo>
                  <a:lnTo>
                    <a:pt x="399" y="56"/>
                  </a:lnTo>
                  <a:lnTo>
                    <a:pt x="377" y="35"/>
                  </a:lnTo>
                  <a:lnTo>
                    <a:pt x="355" y="19"/>
                  </a:lnTo>
                  <a:lnTo>
                    <a:pt x="333" y="6"/>
                  </a:lnTo>
                  <a:lnTo>
                    <a:pt x="311" y="0"/>
                  </a:lnTo>
                  <a:lnTo>
                    <a:pt x="289" y="2"/>
                  </a:lnTo>
                  <a:lnTo>
                    <a:pt x="268" y="12"/>
                  </a:lnTo>
                  <a:close/>
                </a:path>
              </a:pathLst>
            </a:custGeom>
            <a:solidFill>
              <a:srgbClr val="FC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68" name="Freeform 20"/>
            <p:cNvSpPr>
              <a:spLocks/>
            </p:cNvSpPr>
            <p:nvPr/>
          </p:nvSpPr>
          <p:spPr bwMode="auto">
            <a:xfrm>
              <a:off x="4275" y="1951"/>
              <a:ext cx="230" cy="175"/>
            </a:xfrm>
            <a:custGeom>
              <a:avLst/>
              <a:gdLst/>
              <a:ahLst/>
              <a:cxnLst>
                <a:cxn ang="0">
                  <a:pos x="260" y="11"/>
                </a:cxn>
                <a:cxn ang="0">
                  <a:pos x="258" y="13"/>
                </a:cxn>
                <a:cxn ang="0">
                  <a:pos x="251" y="15"/>
                </a:cxn>
                <a:cxn ang="0">
                  <a:pos x="240" y="18"/>
                </a:cxn>
                <a:cxn ang="0">
                  <a:pos x="225" y="23"/>
                </a:cxn>
                <a:cxn ang="0">
                  <a:pos x="205" y="29"/>
                </a:cxn>
                <a:cxn ang="0">
                  <a:pos x="183" y="33"/>
                </a:cxn>
                <a:cxn ang="0">
                  <a:pos x="159" y="39"/>
                </a:cxn>
                <a:cxn ang="0">
                  <a:pos x="131" y="44"/>
                </a:cxn>
                <a:cxn ang="0">
                  <a:pos x="106" y="48"/>
                </a:cxn>
                <a:cxn ang="0">
                  <a:pos x="84" y="53"/>
                </a:cxn>
                <a:cxn ang="0">
                  <a:pos x="64" y="61"/>
                </a:cxn>
                <a:cxn ang="0">
                  <a:pos x="49" y="70"/>
                </a:cxn>
                <a:cxn ang="0">
                  <a:pos x="37" y="85"/>
                </a:cxn>
                <a:cxn ang="0">
                  <a:pos x="25" y="106"/>
                </a:cxn>
                <a:cxn ang="0">
                  <a:pos x="15" y="132"/>
                </a:cxn>
                <a:cxn ang="0">
                  <a:pos x="6" y="167"/>
                </a:cxn>
                <a:cxn ang="0">
                  <a:pos x="0" y="204"/>
                </a:cxn>
                <a:cxn ang="0">
                  <a:pos x="1" y="236"/>
                </a:cxn>
                <a:cxn ang="0">
                  <a:pos x="7" y="264"/>
                </a:cxn>
                <a:cxn ang="0">
                  <a:pos x="18" y="288"/>
                </a:cxn>
                <a:cxn ang="0">
                  <a:pos x="32" y="308"/>
                </a:cxn>
                <a:cxn ang="0">
                  <a:pos x="51" y="321"/>
                </a:cxn>
                <a:cxn ang="0">
                  <a:pos x="70" y="332"/>
                </a:cxn>
                <a:cxn ang="0">
                  <a:pos x="92" y="336"/>
                </a:cxn>
                <a:cxn ang="0">
                  <a:pos x="115" y="336"/>
                </a:cxn>
                <a:cxn ang="0">
                  <a:pos x="138" y="334"/>
                </a:cxn>
                <a:cxn ang="0">
                  <a:pos x="161" y="329"/>
                </a:cxn>
                <a:cxn ang="0">
                  <a:pos x="184" y="324"/>
                </a:cxn>
                <a:cxn ang="0">
                  <a:pos x="206" y="320"/>
                </a:cxn>
                <a:cxn ang="0">
                  <a:pos x="229" y="319"/>
                </a:cxn>
                <a:cxn ang="0">
                  <a:pos x="250" y="321"/>
                </a:cxn>
                <a:cxn ang="0">
                  <a:pos x="271" y="331"/>
                </a:cxn>
                <a:cxn ang="0">
                  <a:pos x="289" y="341"/>
                </a:cxn>
                <a:cxn ang="0">
                  <a:pos x="306" y="347"/>
                </a:cxn>
                <a:cxn ang="0">
                  <a:pos x="321" y="349"/>
                </a:cxn>
                <a:cxn ang="0">
                  <a:pos x="336" y="346"/>
                </a:cxn>
                <a:cxn ang="0">
                  <a:pos x="351" y="339"/>
                </a:cxn>
                <a:cxn ang="0">
                  <a:pos x="367" y="326"/>
                </a:cxn>
                <a:cxn ang="0">
                  <a:pos x="384" y="310"/>
                </a:cxn>
                <a:cxn ang="0">
                  <a:pos x="402" y="288"/>
                </a:cxn>
                <a:cxn ang="0">
                  <a:pos x="420" y="264"/>
                </a:cxn>
                <a:cxn ang="0">
                  <a:pos x="437" y="238"/>
                </a:cxn>
                <a:cxn ang="0">
                  <a:pos x="448" y="213"/>
                </a:cxn>
                <a:cxn ang="0">
                  <a:pos x="456" y="188"/>
                </a:cxn>
                <a:cxn ang="0">
                  <a:pos x="460" y="164"/>
                </a:cxn>
                <a:cxn ang="0">
                  <a:pos x="456" y="139"/>
                </a:cxn>
                <a:cxn ang="0">
                  <a:pos x="447" y="116"/>
                </a:cxn>
                <a:cxn ang="0">
                  <a:pos x="430" y="96"/>
                </a:cxn>
                <a:cxn ang="0">
                  <a:pos x="409" y="75"/>
                </a:cxn>
                <a:cxn ang="0">
                  <a:pos x="387" y="54"/>
                </a:cxn>
                <a:cxn ang="0">
                  <a:pos x="365" y="35"/>
                </a:cxn>
                <a:cxn ang="0">
                  <a:pos x="344" y="18"/>
                </a:cxn>
                <a:cxn ang="0">
                  <a:pos x="322" y="6"/>
                </a:cxn>
                <a:cxn ang="0">
                  <a:pos x="302" y="0"/>
                </a:cxn>
                <a:cxn ang="0">
                  <a:pos x="281" y="1"/>
                </a:cxn>
                <a:cxn ang="0">
                  <a:pos x="260" y="11"/>
                </a:cxn>
              </a:cxnLst>
              <a:rect l="0" t="0" r="r" b="b"/>
              <a:pathLst>
                <a:path w="460" h="349">
                  <a:moveTo>
                    <a:pt x="260" y="11"/>
                  </a:moveTo>
                  <a:lnTo>
                    <a:pt x="258" y="13"/>
                  </a:lnTo>
                  <a:lnTo>
                    <a:pt x="251" y="15"/>
                  </a:lnTo>
                  <a:lnTo>
                    <a:pt x="240" y="18"/>
                  </a:lnTo>
                  <a:lnTo>
                    <a:pt x="225" y="23"/>
                  </a:lnTo>
                  <a:lnTo>
                    <a:pt x="205" y="29"/>
                  </a:lnTo>
                  <a:lnTo>
                    <a:pt x="183" y="33"/>
                  </a:lnTo>
                  <a:lnTo>
                    <a:pt x="159" y="39"/>
                  </a:lnTo>
                  <a:lnTo>
                    <a:pt x="131" y="44"/>
                  </a:lnTo>
                  <a:lnTo>
                    <a:pt x="106" y="48"/>
                  </a:lnTo>
                  <a:lnTo>
                    <a:pt x="84" y="53"/>
                  </a:lnTo>
                  <a:lnTo>
                    <a:pt x="64" y="61"/>
                  </a:lnTo>
                  <a:lnTo>
                    <a:pt x="49" y="70"/>
                  </a:lnTo>
                  <a:lnTo>
                    <a:pt x="37" y="85"/>
                  </a:lnTo>
                  <a:lnTo>
                    <a:pt x="25" y="106"/>
                  </a:lnTo>
                  <a:lnTo>
                    <a:pt x="15" y="132"/>
                  </a:lnTo>
                  <a:lnTo>
                    <a:pt x="6" y="167"/>
                  </a:lnTo>
                  <a:lnTo>
                    <a:pt x="0" y="204"/>
                  </a:lnTo>
                  <a:lnTo>
                    <a:pt x="1" y="236"/>
                  </a:lnTo>
                  <a:lnTo>
                    <a:pt x="7" y="264"/>
                  </a:lnTo>
                  <a:lnTo>
                    <a:pt x="18" y="288"/>
                  </a:lnTo>
                  <a:lnTo>
                    <a:pt x="32" y="308"/>
                  </a:lnTo>
                  <a:lnTo>
                    <a:pt x="51" y="321"/>
                  </a:lnTo>
                  <a:lnTo>
                    <a:pt x="70" y="332"/>
                  </a:lnTo>
                  <a:lnTo>
                    <a:pt x="92" y="336"/>
                  </a:lnTo>
                  <a:lnTo>
                    <a:pt x="115" y="336"/>
                  </a:lnTo>
                  <a:lnTo>
                    <a:pt x="138" y="334"/>
                  </a:lnTo>
                  <a:lnTo>
                    <a:pt x="161" y="329"/>
                  </a:lnTo>
                  <a:lnTo>
                    <a:pt x="184" y="324"/>
                  </a:lnTo>
                  <a:lnTo>
                    <a:pt x="206" y="320"/>
                  </a:lnTo>
                  <a:lnTo>
                    <a:pt x="229" y="319"/>
                  </a:lnTo>
                  <a:lnTo>
                    <a:pt x="250" y="321"/>
                  </a:lnTo>
                  <a:lnTo>
                    <a:pt x="271" y="331"/>
                  </a:lnTo>
                  <a:lnTo>
                    <a:pt x="289" y="341"/>
                  </a:lnTo>
                  <a:lnTo>
                    <a:pt x="306" y="347"/>
                  </a:lnTo>
                  <a:lnTo>
                    <a:pt x="321" y="349"/>
                  </a:lnTo>
                  <a:lnTo>
                    <a:pt x="336" y="346"/>
                  </a:lnTo>
                  <a:lnTo>
                    <a:pt x="351" y="339"/>
                  </a:lnTo>
                  <a:lnTo>
                    <a:pt x="367" y="326"/>
                  </a:lnTo>
                  <a:lnTo>
                    <a:pt x="384" y="310"/>
                  </a:lnTo>
                  <a:lnTo>
                    <a:pt x="402" y="288"/>
                  </a:lnTo>
                  <a:lnTo>
                    <a:pt x="420" y="264"/>
                  </a:lnTo>
                  <a:lnTo>
                    <a:pt x="437" y="238"/>
                  </a:lnTo>
                  <a:lnTo>
                    <a:pt x="448" y="213"/>
                  </a:lnTo>
                  <a:lnTo>
                    <a:pt x="456" y="188"/>
                  </a:lnTo>
                  <a:lnTo>
                    <a:pt x="460" y="164"/>
                  </a:lnTo>
                  <a:lnTo>
                    <a:pt x="456" y="139"/>
                  </a:lnTo>
                  <a:lnTo>
                    <a:pt x="447" y="116"/>
                  </a:lnTo>
                  <a:lnTo>
                    <a:pt x="430" y="96"/>
                  </a:lnTo>
                  <a:lnTo>
                    <a:pt x="409" y="75"/>
                  </a:lnTo>
                  <a:lnTo>
                    <a:pt x="387" y="54"/>
                  </a:lnTo>
                  <a:lnTo>
                    <a:pt x="365" y="35"/>
                  </a:lnTo>
                  <a:lnTo>
                    <a:pt x="344" y="18"/>
                  </a:lnTo>
                  <a:lnTo>
                    <a:pt x="322" y="6"/>
                  </a:lnTo>
                  <a:lnTo>
                    <a:pt x="302" y="0"/>
                  </a:lnTo>
                  <a:lnTo>
                    <a:pt x="281" y="1"/>
                  </a:lnTo>
                  <a:lnTo>
                    <a:pt x="260" y="11"/>
                  </a:lnTo>
                  <a:close/>
                </a:path>
              </a:pathLst>
            </a:custGeom>
            <a:solidFill>
              <a:srgbClr val="F7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69" name="Freeform 21"/>
            <p:cNvSpPr>
              <a:spLocks/>
            </p:cNvSpPr>
            <p:nvPr/>
          </p:nvSpPr>
          <p:spPr bwMode="auto">
            <a:xfrm>
              <a:off x="4279" y="1957"/>
              <a:ext cx="222" cy="165"/>
            </a:xfrm>
            <a:custGeom>
              <a:avLst/>
              <a:gdLst/>
              <a:ahLst/>
              <a:cxnLst>
                <a:cxn ang="0">
                  <a:pos x="252" y="12"/>
                </a:cxn>
                <a:cxn ang="0">
                  <a:pos x="250" y="13"/>
                </a:cxn>
                <a:cxn ang="0">
                  <a:pos x="243" y="15"/>
                </a:cxn>
                <a:cxn ang="0">
                  <a:pos x="231" y="19"/>
                </a:cxn>
                <a:cxn ang="0">
                  <a:pos x="218" y="23"/>
                </a:cxn>
                <a:cxn ang="0">
                  <a:pos x="199" y="28"/>
                </a:cxn>
                <a:cxn ang="0">
                  <a:pos x="177" y="33"/>
                </a:cxn>
                <a:cxn ang="0">
                  <a:pos x="154" y="37"/>
                </a:cxn>
                <a:cxn ang="0">
                  <a:pos x="128" y="42"/>
                </a:cxn>
                <a:cxn ang="0">
                  <a:pos x="102" y="46"/>
                </a:cxn>
                <a:cxn ang="0">
                  <a:pos x="82" y="51"/>
                </a:cxn>
                <a:cxn ang="0">
                  <a:pos x="63" y="58"/>
                </a:cxn>
                <a:cxn ang="0">
                  <a:pos x="48" y="67"/>
                </a:cxn>
                <a:cxn ang="0">
                  <a:pos x="36" y="81"/>
                </a:cxn>
                <a:cxn ang="0">
                  <a:pos x="25" y="101"/>
                </a:cxn>
                <a:cxn ang="0">
                  <a:pos x="15" y="126"/>
                </a:cxn>
                <a:cxn ang="0">
                  <a:pos x="6" y="158"/>
                </a:cxn>
                <a:cxn ang="0">
                  <a:pos x="0" y="193"/>
                </a:cxn>
                <a:cxn ang="0">
                  <a:pos x="1" y="224"/>
                </a:cxn>
                <a:cxn ang="0">
                  <a:pos x="7" y="251"/>
                </a:cxn>
                <a:cxn ang="0">
                  <a:pos x="17" y="273"/>
                </a:cxn>
                <a:cxn ang="0">
                  <a:pos x="32" y="292"/>
                </a:cxn>
                <a:cxn ang="0">
                  <a:pos x="49" y="306"/>
                </a:cxn>
                <a:cxn ang="0">
                  <a:pos x="69" y="315"/>
                </a:cxn>
                <a:cxn ang="0">
                  <a:pos x="90" y="319"/>
                </a:cxn>
                <a:cxn ang="0">
                  <a:pos x="112" y="319"/>
                </a:cxn>
                <a:cxn ang="0">
                  <a:pos x="133" y="317"/>
                </a:cxn>
                <a:cxn ang="0">
                  <a:pos x="157" y="313"/>
                </a:cxn>
                <a:cxn ang="0">
                  <a:pos x="178" y="308"/>
                </a:cxn>
                <a:cxn ang="0">
                  <a:pos x="200" y="303"/>
                </a:cxn>
                <a:cxn ang="0">
                  <a:pos x="222" y="303"/>
                </a:cxn>
                <a:cxn ang="0">
                  <a:pos x="243" y="306"/>
                </a:cxn>
                <a:cxn ang="0">
                  <a:pos x="262" y="314"/>
                </a:cxn>
                <a:cxn ang="0">
                  <a:pos x="281" y="323"/>
                </a:cxn>
                <a:cxn ang="0">
                  <a:pos x="297" y="329"/>
                </a:cxn>
                <a:cxn ang="0">
                  <a:pos x="312" y="331"/>
                </a:cxn>
                <a:cxn ang="0">
                  <a:pos x="326" y="328"/>
                </a:cxn>
                <a:cxn ang="0">
                  <a:pos x="340" y="321"/>
                </a:cxn>
                <a:cxn ang="0">
                  <a:pos x="355" y="309"/>
                </a:cxn>
                <a:cxn ang="0">
                  <a:pos x="371" y="294"/>
                </a:cxn>
                <a:cxn ang="0">
                  <a:pos x="389" y="273"/>
                </a:cxn>
                <a:cxn ang="0">
                  <a:pos x="406" y="250"/>
                </a:cxn>
                <a:cxn ang="0">
                  <a:pos x="421" y="227"/>
                </a:cxn>
                <a:cxn ang="0">
                  <a:pos x="434" y="203"/>
                </a:cxn>
                <a:cxn ang="0">
                  <a:pos x="441" y="179"/>
                </a:cxn>
                <a:cxn ang="0">
                  <a:pos x="445" y="155"/>
                </a:cxn>
                <a:cxn ang="0">
                  <a:pos x="441" y="133"/>
                </a:cxn>
                <a:cxn ang="0">
                  <a:pos x="432" y="111"/>
                </a:cxn>
                <a:cxn ang="0">
                  <a:pos x="416" y="90"/>
                </a:cxn>
                <a:cxn ang="0">
                  <a:pos x="395" y="71"/>
                </a:cxn>
                <a:cxn ang="0">
                  <a:pos x="374" y="51"/>
                </a:cxn>
                <a:cxn ang="0">
                  <a:pos x="354" y="33"/>
                </a:cxn>
                <a:cxn ang="0">
                  <a:pos x="333" y="18"/>
                </a:cxn>
                <a:cxn ang="0">
                  <a:pos x="312" y="6"/>
                </a:cxn>
                <a:cxn ang="0">
                  <a:pos x="292" y="0"/>
                </a:cxn>
                <a:cxn ang="0">
                  <a:pos x="272" y="3"/>
                </a:cxn>
                <a:cxn ang="0">
                  <a:pos x="252" y="12"/>
                </a:cxn>
              </a:cxnLst>
              <a:rect l="0" t="0" r="r" b="b"/>
              <a:pathLst>
                <a:path w="445" h="331">
                  <a:moveTo>
                    <a:pt x="252" y="12"/>
                  </a:moveTo>
                  <a:lnTo>
                    <a:pt x="250" y="13"/>
                  </a:lnTo>
                  <a:lnTo>
                    <a:pt x="243" y="15"/>
                  </a:lnTo>
                  <a:lnTo>
                    <a:pt x="231" y="19"/>
                  </a:lnTo>
                  <a:lnTo>
                    <a:pt x="218" y="23"/>
                  </a:lnTo>
                  <a:lnTo>
                    <a:pt x="199" y="28"/>
                  </a:lnTo>
                  <a:lnTo>
                    <a:pt x="177" y="33"/>
                  </a:lnTo>
                  <a:lnTo>
                    <a:pt x="154" y="37"/>
                  </a:lnTo>
                  <a:lnTo>
                    <a:pt x="128" y="42"/>
                  </a:lnTo>
                  <a:lnTo>
                    <a:pt x="102" y="46"/>
                  </a:lnTo>
                  <a:lnTo>
                    <a:pt x="82" y="51"/>
                  </a:lnTo>
                  <a:lnTo>
                    <a:pt x="63" y="58"/>
                  </a:lnTo>
                  <a:lnTo>
                    <a:pt x="48" y="67"/>
                  </a:lnTo>
                  <a:lnTo>
                    <a:pt x="36" y="81"/>
                  </a:lnTo>
                  <a:lnTo>
                    <a:pt x="25" y="101"/>
                  </a:lnTo>
                  <a:lnTo>
                    <a:pt x="15" y="126"/>
                  </a:lnTo>
                  <a:lnTo>
                    <a:pt x="6" y="158"/>
                  </a:lnTo>
                  <a:lnTo>
                    <a:pt x="0" y="193"/>
                  </a:lnTo>
                  <a:lnTo>
                    <a:pt x="1" y="224"/>
                  </a:lnTo>
                  <a:lnTo>
                    <a:pt x="7" y="251"/>
                  </a:lnTo>
                  <a:lnTo>
                    <a:pt x="17" y="273"/>
                  </a:lnTo>
                  <a:lnTo>
                    <a:pt x="32" y="292"/>
                  </a:lnTo>
                  <a:lnTo>
                    <a:pt x="49" y="306"/>
                  </a:lnTo>
                  <a:lnTo>
                    <a:pt x="69" y="315"/>
                  </a:lnTo>
                  <a:lnTo>
                    <a:pt x="90" y="319"/>
                  </a:lnTo>
                  <a:lnTo>
                    <a:pt x="112" y="319"/>
                  </a:lnTo>
                  <a:lnTo>
                    <a:pt x="133" y="317"/>
                  </a:lnTo>
                  <a:lnTo>
                    <a:pt x="157" y="313"/>
                  </a:lnTo>
                  <a:lnTo>
                    <a:pt x="178" y="308"/>
                  </a:lnTo>
                  <a:lnTo>
                    <a:pt x="200" y="303"/>
                  </a:lnTo>
                  <a:lnTo>
                    <a:pt x="222" y="303"/>
                  </a:lnTo>
                  <a:lnTo>
                    <a:pt x="243" y="306"/>
                  </a:lnTo>
                  <a:lnTo>
                    <a:pt x="262" y="314"/>
                  </a:lnTo>
                  <a:lnTo>
                    <a:pt x="281" y="323"/>
                  </a:lnTo>
                  <a:lnTo>
                    <a:pt x="297" y="329"/>
                  </a:lnTo>
                  <a:lnTo>
                    <a:pt x="312" y="331"/>
                  </a:lnTo>
                  <a:lnTo>
                    <a:pt x="326" y="328"/>
                  </a:lnTo>
                  <a:lnTo>
                    <a:pt x="340" y="321"/>
                  </a:lnTo>
                  <a:lnTo>
                    <a:pt x="355" y="309"/>
                  </a:lnTo>
                  <a:lnTo>
                    <a:pt x="371" y="294"/>
                  </a:lnTo>
                  <a:lnTo>
                    <a:pt x="389" y="273"/>
                  </a:lnTo>
                  <a:lnTo>
                    <a:pt x="406" y="250"/>
                  </a:lnTo>
                  <a:lnTo>
                    <a:pt x="421" y="227"/>
                  </a:lnTo>
                  <a:lnTo>
                    <a:pt x="434" y="203"/>
                  </a:lnTo>
                  <a:lnTo>
                    <a:pt x="441" y="179"/>
                  </a:lnTo>
                  <a:lnTo>
                    <a:pt x="445" y="155"/>
                  </a:lnTo>
                  <a:lnTo>
                    <a:pt x="441" y="133"/>
                  </a:lnTo>
                  <a:lnTo>
                    <a:pt x="432" y="111"/>
                  </a:lnTo>
                  <a:lnTo>
                    <a:pt x="416" y="90"/>
                  </a:lnTo>
                  <a:lnTo>
                    <a:pt x="395" y="71"/>
                  </a:lnTo>
                  <a:lnTo>
                    <a:pt x="374" y="51"/>
                  </a:lnTo>
                  <a:lnTo>
                    <a:pt x="354" y="33"/>
                  </a:lnTo>
                  <a:lnTo>
                    <a:pt x="333" y="18"/>
                  </a:lnTo>
                  <a:lnTo>
                    <a:pt x="312" y="6"/>
                  </a:lnTo>
                  <a:lnTo>
                    <a:pt x="292" y="0"/>
                  </a:lnTo>
                  <a:lnTo>
                    <a:pt x="272" y="3"/>
                  </a:lnTo>
                  <a:lnTo>
                    <a:pt x="252" y="12"/>
                  </a:lnTo>
                  <a:close/>
                </a:path>
              </a:pathLst>
            </a:custGeom>
            <a:solidFill>
              <a:srgbClr val="F4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70" name="Freeform 22"/>
            <p:cNvSpPr>
              <a:spLocks/>
            </p:cNvSpPr>
            <p:nvPr/>
          </p:nvSpPr>
          <p:spPr bwMode="auto">
            <a:xfrm>
              <a:off x="4282" y="1963"/>
              <a:ext cx="216" cy="156"/>
            </a:xfrm>
            <a:custGeom>
              <a:avLst/>
              <a:gdLst/>
              <a:ahLst/>
              <a:cxnLst>
                <a:cxn ang="0">
                  <a:pos x="244" y="10"/>
                </a:cxn>
                <a:cxn ang="0">
                  <a:pos x="242" y="12"/>
                </a:cxn>
                <a:cxn ang="0">
                  <a:pos x="235" y="14"/>
                </a:cxn>
                <a:cxn ang="0">
                  <a:pos x="224" y="17"/>
                </a:cxn>
                <a:cxn ang="0">
                  <a:pos x="211" y="21"/>
                </a:cxn>
                <a:cxn ang="0">
                  <a:pos x="193" y="25"/>
                </a:cxn>
                <a:cxn ang="0">
                  <a:pos x="173" y="30"/>
                </a:cxn>
                <a:cxn ang="0">
                  <a:pos x="150" y="35"/>
                </a:cxn>
                <a:cxn ang="0">
                  <a:pos x="124" y="39"/>
                </a:cxn>
                <a:cxn ang="0">
                  <a:pos x="100" y="43"/>
                </a:cxn>
                <a:cxn ang="0">
                  <a:pos x="79" y="47"/>
                </a:cxn>
                <a:cxn ang="0">
                  <a:pos x="61" y="54"/>
                </a:cxn>
                <a:cxn ang="0">
                  <a:pos x="47" y="63"/>
                </a:cxn>
                <a:cxn ang="0">
                  <a:pos x="34" y="76"/>
                </a:cxn>
                <a:cxn ang="0">
                  <a:pos x="24" y="94"/>
                </a:cxn>
                <a:cxn ang="0">
                  <a:pos x="15" y="118"/>
                </a:cxn>
                <a:cxn ang="0">
                  <a:pos x="6" y="149"/>
                </a:cxn>
                <a:cxn ang="0">
                  <a:pos x="0" y="182"/>
                </a:cxn>
                <a:cxn ang="0">
                  <a:pos x="1" y="211"/>
                </a:cxn>
                <a:cxn ang="0">
                  <a:pos x="7" y="236"/>
                </a:cxn>
                <a:cxn ang="0">
                  <a:pos x="17" y="257"/>
                </a:cxn>
                <a:cxn ang="0">
                  <a:pos x="31" y="274"/>
                </a:cxn>
                <a:cxn ang="0">
                  <a:pos x="48" y="288"/>
                </a:cxn>
                <a:cxn ang="0">
                  <a:pos x="67" y="296"/>
                </a:cxn>
                <a:cxn ang="0">
                  <a:pos x="87" y="301"/>
                </a:cxn>
                <a:cxn ang="0">
                  <a:pos x="108" y="301"/>
                </a:cxn>
                <a:cxn ang="0">
                  <a:pos x="130" y="298"/>
                </a:cxn>
                <a:cxn ang="0">
                  <a:pos x="152" y="294"/>
                </a:cxn>
                <a:cxn ang="0">
                  <a:pos x="173" y="289"/>
                </a:cxn>
                <a:cxn ang="0">
                  <a:pos x="194" y="287"/>
                </a:cxn>
                <a:cxn ang="0">
                  <a:pos x="215" y="286"/>
                </a:cxn>
                <a:cxn ang="0">
                  <a:pos x="235" y="288"/>
                </a:cxn>
                <a:cxn ang="0">
                  <a:pos x="254" y="296"/>
                </a:cxn>
                <a:cxn ang="0">
                  <a:pos x="272" y="305"/>
                </a:cxn>
                <a:cxn ang="0">
                  <a:pos x="287" y="310"/>
                </a:cxn>
                <a:cxn ang="0">
                  <a:pos x="302" y="311"/>
                </a:cxn>
                <a:cxn ang="0">
                  <a:pos x="315" y="309"/>
                </a:cxn>
                <a:cxn ang="0">
                  <a:pos x="329" y="302"/>
                </a:cxn>
                <a:cxn ang="0">
                  <a:pos x="344" y="290"/>
                </a:cxn>
                <a:cxn ang="0">
                  <a:pos x="359" y="276"/>
                </a:cxn>
                <a:cxn ang="0">
                  <a:pos x="376" y="257"/>
                </a:cxn>
                <a:cxn ang="0">
                  <a:pos x="394" y="235"/>
                </a:cxn>
                <a:cxn ang="0">
                  <a:pos x="409" y="213"/>
                </a:cxn>
                <a:cxn ang="0">
                  <a:pos x="420" y="190"/>
                </a:cxn>
                <a:cxn ang="0">
                  <a:pos x="427" y="168"/>
                </a:cxn>
                <a:cxn ang="0">
                  <a:pos x="431" y="146"/>
                </a:cxn>
                <a:cxn ang="0">
                  <a:pos x="427" y="124"/>
                </a:cxn>
                <a:cxn ang="0">
                  <a:pos x="419" y="104"/>
                </a:cxn>
                <a:cxn ang="0">
                  <a:pos x="403" y="85"/>
                </a:cxn>
                <a:cxn ang="0">
                  <a:pos x="383" y="67"/>
                </a:cxn>
                <a:cxn ang="0">
                  <a:pos x="363" y="47"/>
                </a:cxn>
                <a:cxn ang="0">
                  <a:pos x="343" y="30"/>
                </a:cxn>
                <a:cxn ang="0">
                  <a:pos x="322" y="16"/>
                </a:cxn>
                <a:cxn ang="0">
                  <a:pos x="303" y="6"/>
                </a:cxn>
                <a:cxn ang="0">
                  <a:pos x="283" y="0"/>
                </a:cxn>
                <a:cxn ang="0">
                  <a:pos x="264" y="1"/>
                </a:cxn>
                <a:cxn ang="0">
                  <a:pos x="244" y="10"/>
                </a:cxn>
              </a:cxnLst>
              <a:rect l="0" t="0" r="r" b="b"/>
              <a:pathLst>
                <a:path w="431" h="311">
                  <a:moveTo>
                    <a:pt x="244" y="10"/>
                  </a:moveTo>
                  <a:lnTo>
                    <a:pt x="242" y="12"/>
                  </a:lnTo>
                  <a:lnTo>
                    <a:pt x="235" y="14"/>
                  </a:lnTo>
                  <a:lnTo>
                    <a:pt x="224" y="17"/>
                  </a:lnTo>
                  <a:lnTo>
                    <a:pt x="211" y="21"/>
                  </a:lnTo>
                  <a:lnTo>
                    <a:pt x="193" y="25"/>
                  </a:lnTo>
                  <a:lnTo>
                    <a:pt x="173" y="30"/>
                  </a:lnTo>
                  <a:lnTo>
                    <a:pt x="150" y="35"/>
                  </a:lnTo>
                  <a:lnTo>
                    <a:pt x="124" y="39"/>
                  </a:lnTo>
                  <a:lnTo>
                    <a:pt x="100" y="43"/>
                  </a:lnTo>
                  <a:lnTo>
                    <a:pt x="79" y="47"/>
                  </a:lnTo>
                  <a:lnTo>
                    <a:pt x="61" y="54"/>
                  </a:lnTo>
                  <a:lnTo>
                    <a:pt x="47" y="63"/>
                  </a:lnTo>
                  <a:lnTo>
                    <a:pt x="34" y="76"/>
                  </a:lnTo>
                  <a:lnTo>
                    <a:pt x="24" y="94"/>
                  </a:lnTo>
                  <a:lnTo>
                    <a:pt x="15" y="118"/>
                  </a:lnTo>
                  <a:lnTo>
                    <a:pt x="6" y="149"/>
                  </a:lnTo>
                  <a:lnTo>
                    <a:pt x="0" y="182"/>
                  </a:lnTo>
                  <a:lnTo>
                    <a:pt x="1" y="211"/>
                  </a:lnTo>
                  <a:lnTo>
                    <a:pt x="7" y="236"/>
                  </a:lnTo>
                  <a:lnTo>
                    <a:pt x="17" y="257"/>
                  </a:lnTo>
                  <a:lnTo>
                    <a:pt x="31" y="274"/>
                  </a:lnTo>
                  <a:lnTo>
                    <a:pt x="48" y="288"/>
                  </a:lnTo>
                  <a:lnTo>
                    <a:pt x="67" y="296"/>
                  </a:lnTo>
                  <a:lnTo>
                    <a:pt x="87" y="301"/>
                  </a:lnTo>
                  <a:lnTo>
                    <a:pt x="108" y="301"/>
                  </a:lnTo>
                  <a:lnTo>
                    <a:pt x="130" y="298"/>
                  </a:lnTo>
                  <a:lnTo>
                    <a:pt x="152" y="294"/>
                  </a:lnTo>
                  <a:lnTo>
                    <a:pt x="173" y="289"/>
                  </a:lnTo>
                  <a:lnTo>
                    <a:pt x="194" y="287"/>
                  </a:lnTo>
                  <a:lnTo>
                    <a:pt x="215" y="286"/>
                  </a:lnTo>
                  <a:lnTo>
                    <a:pt x="235" y="288"/>
                  </a:lnTo>
                  <a:lnTo>
                    <a:pt x="254" y="296"/>
                  </a:lnTo>
                  <a:lnTo>
                    <a:pt x="272" y="305"/>
                  </a:lnTo>
                  <a:lnTo>
                    <a:pt x="287" y="310"/>
                  </a:lnTo>
                  <a:lnTo>
                    <a:pt x="302" y="311"/>
                  </a:lnTo>
                  <a:lnTo>
                    <a:pt x="315" y="309"/>
                  </a:lnTo>
                  <a:lnTo>
                    <a:pt x="329" y="302"/>
                  </a:lnTo>
                  <a:lnTo>
                    <a:pt x="344" y="290"/>
                  </a:lnTo>
                  <a:lnTo>
                    <a:pt x="359" y="276"/>
                  </a:lnTo>
                  <a:lnTo>
                    <a:pt x="376" y="257"/>
                  </a:lnTo>
                  <a:lnTo>
                    <a:pt x="394" y="235"/>
                  </a:lnTo>
                  <a:lnTo>
                    <a:pt x="409" y="213"/>
                  </a:lnTo>
                  <a:lnTo>
                    <a:pt x="420" y="190"/>
                  </a:lnTo>
                  <a:lnTo>
                    <a:pt x="427" y="168"/>
                  </a:lnTo>
                  <a:lnTo>
                    <a:pt x="431" y="146"/>
                  </a:lnTo>
                  <a:lnTo>
                    <a:pt x="427" y="124"/>
                  </a:lnTo>
                  <a:lnTo>
                    <a:pt x="419" y="104"/>
                  </a:lnTo>
                  <a:lnTo>
                    <a:pt x="403" y="85"/>
                  </a:lnTo>
                  <a:lnTo>
                    <a:pt x="383" y="67"/>
                  </a:lnTo>
                  <a:lnTo>
                    <a:pt x="363" y="47"/>
                  </a:lnTo>
                  <a:lnTo>
                    <a:pt x="343" y="30"/>
                  </a:lnTo>
                  <a:lnTo>
                    <a:pt x="322" y="16"/>
                  </a:lnTo>
                  <a:lnTo>
                    <a:pt x="303" y="6"/>
                  </a:lnTo>
                  <a:lnTo>
                    <a:pt x="283" y="0"/>
                  </a:lnTo>
                  <a:lnTo>
                    <a:pt x="264" y="1"/>
                  </a:lnTo>
                  <a:lnTo>
                    <a:pt x="244" y="10"/>
                  </a:lnTo>
                  <a:close/>
                </a:path>
              </a:pathLst>
            </a:custGeom>
            <a:solidFill>
              <a:srgbClr val="F2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71" name="Freeform 23"/>
            <p:cNvSpPr>
              <a:spLocks/>
            </p:cNvSpPr>
            <p:nvPr/>
          </p:nvSpPr>
          <p:spPr bwMode="auto">
            <a:xfrm>
              <a:off x="4286" y="1969"/>
              <a:ext cx="208" cy="146"/>
            </a:xfrm>
            <a:custGeom>
              <a:avLst/>
              <a:gdLst/>
              <a:ahLst/>
              <a:cxnLst>
                <a:cxn ang="0">
                  <a:pos x="236" y="9"/>
                </a:cxn>
                <a:cxn ang="0">
                  <a:pos x="234" y="10"/>
                </a:cxn>
                <a:cxn ang="0">
                  <a:pos x="228" y="11"/>
                </a:cxn>
                <a:cxn ang="0">
                  <a:pos x="218" y="15"/>
                </a:cxn>
                <a:cxn ang="0">
                  <a:pos x="204" y="19"/>
                </a:cxn>
                <a:cxn ang="0">
                  <a:pos x="186" y="23"/>
                </a:cxn>
                <a:cxn ang="0">
                  <a:pos x="166" y="27"/>
                </a:cxn>
                <a:cxn ang="0">
                  <a:pos x="144" y="32"/>
                </a:cxn>
                <a:cxn ang="0">
                  <a:pos x="118" y="36"/>
                </a:cxn>
                <a:cxn ang="0">
                  <a:pos x="95" y="40"/>
                </a:cxn>
                <a:cxn ang="0">
                  <a:pos x="75" y="44"/>
                </a:cxn>
                <a:cxn ang="0">
                  <a:pos x="59" y="50"/>
                </a:cxn>
                <a:cxn ang="0">
                  <a:pos x="45" y="58"/>
                </a:cxn>
                <a:cxn ang="0">
                  <a:pos x="33" y="71"/>
                </a:cxn>
                <a:cxn ang="0">
                  <a:pos x="23" y="87"/>
                </a:cxn>
                <a:cxn ang="0">
                  <a:pos x="14" y="110"/>
                </a:cxn>
                <a:cxn ang="0">
                  <a:pos x="6" y="139"/>
                </a:cxn>
                <a:cxn ang="0">
                  <a:pos x="0" y="170"/>
                </a:cxn>
                <a:cxn ang="0">
                  <a:pos x="1" y="198"/>
                </a:cxn>
                <a:cxn ang="0">
                  <a:pos x="6" y="221"/>
                </a:cxn>
                <a:cxn ang="0">
                  <a:pos x="16" y="241"/>
                </a:cxn>
                <a:cxn ang="0">
                  <a:pos x="30" y="258"/>
                </a:cxn>
                <a:cxn ang="0">
                  <a:pos x="46" y="269"/>
                </a:cxn>
                <a:cxn ang="0">
                  <a:pos x="64" y="277"/>
                </a:cxn>
                <a:cxn ang="0">
                  <a:pos x="84" y="282"/>
                </a:cxn>
                <a:cxn ang="0">
                  <a:pos x="103" y="282"/>
                </a:cxn>
                <a:cxn ang="0">
                  <a:pos x="124" y="279"/>
                </a:cxn>
                <a:cxn ang="0">
                  <a:pos x="145" y="276"/>
                </a:cxn>
                <a:cxn ang="0">
                  <a:pos x="166" y="271"/>
                </a:cxn>
                <a:cxn ang="0">
                  <a:pos x="186" y="268"/>
                </a:cxn>
                <a:cxn ang="0">
                  <a:pos x="206" y="268"/>
                </a:cxn>
                <a:cxn ang="0">
                  <a:pos x="226" y="270"/>
                </a:cxn>
                <a:cxn ang="0">
                  <a:pos x="244" y="277"/>
                </a:cxn>
                <a:cxn ang="0">
                  <a:pos x="261" y="285"/>
                </a:cxn>
                <a:cxn ang="0">
                  <a:pos x="276" y="291"/>
                </a:cxn>
                <a:cxn ang="0">
                  <a:pos x="291" y="292"/>
                </a:cxn>
                <a:cxn ang="0">
                  <a:pos x="304" y="290"/>
                </a:cxn>
                <a:cxn ang="0">
                  <a:pos x="318" y="283"/>
                </a:cxn>
                <a:cxn ang="0">
                  <a:pos x="332" y="274"/>
                </a:cxn>
                <a:cxn ang="0">
                  <a:pos x="347" y="260"/>
                </a:cxn>
                <a:cxn ang="0">
                  <a:pos x="363" y="241"/>
                </a:cxn>
                <a:cxn ang="0">
                  <a:pos x="380" y="221"/>
                </a:cxn>
                <a:cxn ang="0">
                  <a:pos x="394" y="200"/>
                </a:cxn>
                <a:cxn ang="0">
                  <a:pos x="405" y="179"/>
                </a:cxn>
                <a:cxn ang="0">
                  <a:pos x="412" y="157"/>
                </a:cxn>
                <a:cxn ang="0">
                  <a:pos x="415" y="137"/>
                </a:cxn>
                <a:cxn ang="0">
                  <a:pos x="412" y="116"/>
                </a:cxn>
                <a:cxn ang="0">
                  <a:pos x="403" y="97"/>
                </a:cxn>
                <a:cxn ang="0">
                  <a:pos x="388" y="79"/>
                </a:cxn>
                <a:cxn ang="0">
                  <a:pos x="368" y="62"/>
                </a:cxn>
                <a:cxn ang="0">
                  <a:pos x="350" y="44"/>
                </a:cxn>
                <a:cxn ang="0">
                  <a:pos x="330" y="27"/>
                </a:cxn>
                <a:cxn ang="0">
                  <a:pos x="311" y="15"/>
                </a:cxn>
                <a:cxn ang="0">
                  <a:pos x="292" y="4"/>
                </a:cxn>
                <a:cxn ang="0">
                  <a:pos x="273" y="0"/>
                </a:cxn>
                <a:cxn ang="0">
                  <a:pos x="254" y="1"/>
                </a:cxn>
                <a:cxn ang="0">
                  <a:pos x="236" y="9"/>
                </a:cxn>
              </a:cxnLst>
              <a:rect l="0" t="0" r="r" b="b"/>
              <a:pathLst>
                <a:path w="415" h="292">
                  <a:moveTo>
                    <a:pt x="236" y="9"/>
                  </a:moveTo>
                  <a:lnTo>
                    <a:pt x="234" y="10"/>
                  </a:lnTo>
                  <a:lnTo>
                    <a:pt x="228" y="11"/>
                  </a:lnTo>
                  <a:lnTo>
                    <a:pt x="218" y="15"/>
                  </a:lnTo>
                  <a:lnTo>
                    <a:pt x="204" y="19"/>
                  </a:lnTo>
                  <a:lnTo>
                    <a:pt x="186" y="23"/>
                  </a:lnTo>
                  <a:lnTo>
                    <a:pt x="166" y="27"/>
                  </a:lnTo>
                  <a:lnTo>
                    <a:pt x="144" y="32"/>
                  </a:lnTo>
                  <a:lnTo>
                    <a:pt x="118" y="36"/>
                  </a:lnTo>
                  <a:lnTo>
                    <a:pt x="95" y="40"/>
                  </a:lnTo>
                  <a:lnTo>
                    <a:pt x="75" y="44"/>
                  </a:lnTo>
                  <a:lnTo>
                    <a:pt x="59" y="50"/>
                  </a:lnTo>
                  <a:lnTo>
                    <a:pt x="45" y="58"/>
                  </a:lnTo>
                  <a:lnTo>
                    <a:pt x="33" y="71"/>
                  </a:lnTo>
                  <a:lnTo>
                    <a:pt x="23" y="87"/>
                  </a:lnTo>
                  <a:lnTo>
                    <a:pt x="14" y="110"/>
                  </a:lnTo>
                  <a:lnTo>
                    <a:pt x="6" y="139"/>
                  </a:lnTo>
                  <a:lnTo>
                    <a:pt x="0" y="170"/>
                  </a:lnTo>
                  <a:lnTo>
                    <a:pt x="1" y="198"/>
                  </a:lnTo>
                  <a:lnTo>
                    <a:pt x="6" y="221"/>
                  </a:lnTo>
                  <a:lnTo>
                    <a:pt x="16" y="241"/>
                  </a:lnTo>
                  <a:lnTo>
                    <a:pt x="30" y="258"/>
                  </a:lnTo>
                  <a:lnTo>
                    <a:pt x="46" y="269"/>
                  </a:lnTo>
                  <a:lnTo>
                    <a:pt x="64" y="277"/>
                  </a:lnTo>
                  <a:lnTo>
                    <a:pt x="84" y="282"/>
                  </a:lnTo>
                  <a:lnTo>
                    <a:pt x="103" y="282"/>
                  </a:lnTo>
                  <a:lnTo>
                    <a:pt x="124" y="279"/>
                  </a:lnTo>
                  <a:lnTo>
                    <a:pt x="145" y="276"/>
                  </a:lnTo>
                  <a:lnTo>
                    <a:pt x="166" y="271"/>
                  </a:lnTo>
                  <a:lnTo>
                    <a:pt x="186" y="268"/>
                  </a:lnTo>
                  <a:lnTo>
                    <a:pt x="206" y="268"/>
                  </a:lnTo>
                  <a:lnTo>
                    <a:pt x="226" y="270"/>
                  </a:lnTo>
                  <a:lnTo>
                    <a:pt x="244" y="277"/>
                  </a:lnTo>
                  <a:lnTo>
                    <a:pt x="261" y="285"/>
                  </a:lnTo>
                  <a:lnTo>
                    <a:pt x="276" y="291"/>
                  </a:lnTo>
                  <a:lnTo>
                    <a:pt x="291" y="292"/>
                  </a:lnTo>
                  <a:lnTo>
                    <a:pt x="304" y="290"/>
                  </a:lnTo>
                  <a:lnTo>
                    <a:pt x="318" y="283"/>
                  </a:lnTo>
                  <a:lnTo>
                    <a:pt x="332" y="274"/>
                  </a:lnTo>
                  <a:lnTo>
                    <a:pt x="347" y="260"/>
                  </a:lnTo>
                  <a:lnTo>
                    <a:pt x="363" y="241"/>
                  </a:lnTo>
                  <a:lnTo>
                    <a:pt x="380" y="221"/>
                  </a:lnTo>
                  <a:lnTo>
                    <a:pt x="394" y="200"/>
                  </a:lnTo>
                  <a:lnTo>
                    <a:pt x="405" y="179"/>
                  </a:lnTo>
                  <a:lnTo>
                    <a:pt x="412" y="157"/>
                  </a:lnTo>
                  <a:lnTo>
                    <a:pt x="415" y="137"/>
                  </a:lnTo>
                  <a:lnTo>
                    <a:pt x="412" y="116"/>
                  </a:lnTo>
                  <a:lnTo>
                    <a:pt x="403" y="97"/>
                  </a:lnTo>
                  <a:lnTo>
                    <a:pt x="388" y="79"/>
                  </a:lnTo>
                  <a:lnTo>
                    <a:pt x="368" y="62"/>
                  </a:lnTo>
                  <a:lnTo>
                    <a:pt x="350" y="44"/>
                  </a:lnTo>
                  <a:lnTo>
                    <a:pt x="330" y="27"/>
                  </a:lnTo>
                  <a:lnTo>
                    <a:pt x="311" y="15"/>
                  </a:lnTo>
                  <a:lnTo>
                    <a:pt x="292" y="4"/>
                  </a:lnTo>
                  <a:lnTo>
                    <a:pt x="273" y="0"/>
                  </a:lnTo>
                  <a:lnTo>
                    <a:pt x="254" y="1"/>
                  </a:lnTo>
                  <a:lnTo>
                    <a:pt x="236" y="9"/>
                  </a:lnTo>
                  <a:close/>
                </a:path>
              </a:pathLst>
            </a:custGeom>
            <a:solidFill>
              <a:srgbClr val="ED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72" name="Freeform 24"/>
            <p:cNvSpPr>
              <a:spLocks/>
            </p:cNvSpPr>
            <p:nvPr/>
          </p:nvSpPr>
          <p:spPr bwMode="auto">
            <a:xfrm>
              <a:off x="4290" y="1974"/>
              <a:ext cx="200" cy="138"/>
            </a:xfrm>
            <a:custGeom>
              <a:avLst/>
              <a:gdLst/>
              <a:ahLst/>
              <a:cxnLst>
                <a:cxn ang="0">
                  <a:pos x="227" y="9"/>
                </a:cxn>
                <a:cxn ang="0">
                  <a:pos x="225" y="10"/>
                </a:cxn>
                <a:cxn ang="0">
                  <a:pos x="219" y="11"/>
                </a:cxn>
                <a:cxn ang="0">
                  <a:pos x="208" y="15"/>
                </a:cxn>
                <a:cxn ang="0">
                  <a:pos x="195" y="18"/>
                </a:cxn>
                <a:cxn ang="0">
                  <a:pos x="178" y="23"/>
                </a:cxn>
                <a:cxn ang="0">
                  <a:pos x="159" y="28"/>
                </a:cxn>
                <a:cxn ang="0">
                  <a:pos x="138" y="31"/>
                </a:cxn>
                <a:cxn ang="0">
                  <a:pos x="114" y="36"/>
                </a:cxn>
                <a:cxn ang="0">
                  <a:pos x="91" y="39"/>
                </a:cxn>
                <a:cxn ang="0">
                  <a:pos x="72" y="43"/>
                </a:cxn>
                <a:cxn ang="0">
                  <a:pos x="56" y="48"/>
                </a:cxn>
                <a:cxn ang="0">
                  <a:pos x="42" y="56"/>
                </a:cxn>
                <a:cxn ang="0">
                  <a:pos x="31" y="68"/>
                </a:cxn>
                <a:cxn ang="0">
                  <a:pos x="21" y="84"/>
                </a:cxn>
                <a:cxn ang="0">
                  <a:pos x="13" y="105"/>
                </a:cxn>
                <a:cxn ang="0">
                  <a:pos x="4" y="132"/>
                </a:cxn>
                <a:cxn ang="0">
                  <a:pos x="0" y="161"/>
                </a:cxn>
                <a:cxn ang="0">
                  <a:pos x="0" y="187"/>
                </a:cxn>
                <a:cxn ang="0">
                  <a:pos x="6" y="210"/>
                </a:cxn>
                <a:cxn ang="0">
                  <a:pos x="15" y="228"/>
                </a:cxn>
                <a:cxn ang="0">
                  <a:pos x="28" y="243"/>
                </a:cxn>
                <a:cxn ang="0">
                  <a:pos x="44" y="254"/>
                </a:cxn>
                <a:cxn ang="0">
                  <a:pos x="61" y="261"/>
                </a:cxn>
                <a:cxn ang="0">
                  <a:pos x="79" y="266"/>
                </a:cxn>
                <a:cxn ang="0">
                  <a:pos x="99" y="266"/>
                </a:cxn>
                <a:cxn ang="0">
                  <a:pos x="119" y="264"/>
                </a:cxn>
                <a:cxn ang="0">
                  <a:pos x="139" y="260"/>
                </a:cxn>
                <a:cxn ang="0">
                  <a:pos x="159" y="256"/>
                </a:cxn>
                <a:cxn ang="0">
                  <a:pos x="180" y="253"/>
                </a:cxn>
                <a:cxn ang="0">
                  <a:pos x="198" y="252"/>
                </a:cxn>
                <a:cxn ang="0">
                  <a:pos x="218" y="254"/>
                </a:cxn>
                <a:cxn ang="0">
                  <a:pos x="235" y="261"/>
                </a:cxn>
                <a:cxn ang="0">
                  <a:pos x="251" y="269"/>
                </a:cxn>
                <a:cxn ang="0">
                  <a:pos x="266" y="274"/>
                </a:cxn>
                <a:cxn ang="0">
                  <a:pos x="280" y="275"/>
                </a:cxn>
                <a:cxn ang="0">
                  <a:pos x="292" y="273"/>
                </a:cxn>
                <a:cxn ang="0">
                  <a:pos x="305" y="267"/>
                </a:cxn>
                <a:cxn ang="0">
                  <a:pos x="319" y="258"/>
                </a:cxn>
                <a:cxn ang="0">
                  <a:pos x="333" y="244"/>
                </a:cxn>
                <a:cxn ang="0">
                  <a:pos x="349" y="228"/>
                </a:cxn>
                <a:cxn ang="0">
                  <a:pos x="365" y="208"/>
                </a:cxn>
                <a:cxn ang="0">
                  <a:pos x="379" y="189"/>
                </a:cxn>
                <a:cxn ang="0">
                  <a:pos x="389" y="169"/>
                </a:cxn>
                <a:cxn ang="0">
                  <a:pos x="396" y="149"/>
                </a:cxn>
                <a:cxn ang="0">
                  <a:pos x="400" y="129"/>
                </a:cxn>
                <a:cxn ang="0">
                  <a:pos x="396" y="110"/>
                </a:cxn>
                <a:cxn ang="0">
                  <a:pos x="388" y="92"/>
                </a:cxn>
                <a:cxn ang="0">
                  <a:pos x="373" y="76"/>
                </a:cxn>
                <a:cxn ang="0">
                  <a:pos x="355" y="59"/>
                </a:cxn>
                <a:cxn ang="0">
                  <a:pos x="336" y="43"/>
                </a:cxn>
                <a:cxn ang="0">
                  <a:pos x="318" y="28"/>
                </a:cxn>
                <a:cxn ang="0">
                  <a:pos x="299" y="15"/>
                </a:cxn>
                <a:cxn ang="0">
                  <a:pos x="281" y="5"/>
                </a:cxn>
                <a:cxn ang="0">
                  <a:pos x="263" y="0"/>
                </a:cxn>
                <a:cxn ang="0">
                  <a:pos x="244" y="1"/>
                </a:cxn>
                <a:cxn ang="0">
                  <a:pos x="227" y="9"/>
                </a:cxn>
              </a:cxnLst>
              <a:rect l="0" t="0" r="r" b="b"/>
              <a:pathLst>
                <a:path w="400" h="275">
                  <a:moveTo>
                    <a:pt x="227" y="9"/>
                  </a:moveTo>
                  <a:lnTo>
                    <a:pt x="225" y="10"/>
                  </a:lnTo>
                  <a:lnTo>
                    <a:pt x="219" y="11"/>
                  </a:lnTo>
                  <a:lnTo>
                    <a:pt x="208" y="15"/>
                  </a:lnTo>
                  <a:lnTo>
                    <a:pt x="195" y="18"/>
                  </a:lnTo>
                  <a:lnTo>
                    <a:pt x="178" y="23"/>
                  </a:lnTo>
                  <a:lnTo>
                    <a:pt x="159" y="28"/>
                  </a:lnTo>
                  <a:lnTo>
                    <a:pt x="138" y="31"/>
                  </a:lnTo>
                  <a:lnTo>
                    <a:pt x="114" y="36"/>
                  </a:lnTo>
                  <a:lnTo>
                    <a:pt x="91" y="39"/>
                  </a:lnTo>
                  <a:lnTo>
                    <a:pt x="72" y="43"/>
                  </a:lnTo>
                  <a:lnTo>
                    <a:pt x="56" y="48"/>
                  </a:lnTo>
                  <a:lnTo>
                    <a:pt x="42" y="56"/>
                  </a:lnTo>
                  <a:lnTo>
                    <a:pt x="31" y="68"/>
                  </a:lnTo>
                  <a:lnTo>
                    <a:pt x="21" y="84"/>
                  </a:lnTo>
                  <a:lnTo>
                    <a:pt x="13" y="105"/>
                  </a:lnTo>
                  <a:lnTo>
                    <a:pt x="4" y="132"/>
                  </a:lnTo>
                  <a:lnTo>
                    <a:pt x="0" y="161"/>
                  </a:lnTo>
                  <a:lnTo>
                    <a:pt x="0" y="187"/>
                  </a:lnTo>
                  <a:lnTo>
                    <a:pt x="6" y="210"/>
                  </a:lnTo>
                  <a:lnTo>
                    <a:pt x="15" y="228"/>
                  </a:lnTo>
                  <a:lnTo>
                    <a:pt x="28" y="243"/>
                  </a:lnTo>
                  <a:lnTo>
                    <a:pt x="44" y="254"/>
                  </a:lnTo>
                  <a:lnTo>
                    <a:pt x="61" y="261"/>
                  </a:lnTo>
                  <a:lnTo>
                    <a:pt x="79" y="266"/>
                  </a:lnTo>
                  <a:lnTo>
                    <a:pt x="99" y="266"/>
                  </a:lnTo>
                  <a:lnTo>
                    <a:pt x="119" y="264"/>
                  </a:lnTo>
                  <a:lnTo>
                    <a:pt x="139" y="260"/>
                  </a:lnTo>
                  <a:lnTo>
                    <a:pt x="159" y="256"/>
                  </a:lnTo>
                  <a:lnTo>
                    <a:pt x="180" y="253"/>
                  </a:lnTo>
                  <a:lnTo>
                    <a:pt x="198" y="252"/>
                  </a:lnTo>
                  <a:lnTo>
                    <a:pt x="218" y="254"/>
                  </a:lnTo>
                  <a:lnTo>
                    <a:pt x="235" y="261"/>
                  </a:lnTo>
                  <a:lnTo>
                    <a:pt x="251" y="269"/>
                  </a:lnTo>
                  <a:lnTo>
                    <a:pt x="266" y="274"/>
                  </a:lnTo>
                  <a:lnTo>
                    <a:pt x="280" y="275"/>
                  </a:lnTo>
                  <a:lnTo>
                    <a:pt x="292" y="273"/>
                  </a:lnTo>
                  <a:lnTo>
                    <a:pt x="305" y="267"/>
                  </a:lnTo>
                  <a:lnTo>
                    <a:pt x="319" y="258"/>
                  </a:lnTo>
                  <a:lnTo>
                    <a:pt x="333" y="244"/>
                  </a:lnTo>
                  <a:lnTo>
                    <a:pt x="349" y="228"/>
                  </a:lnTo>
                  <a:lnTo>
                    <a:pt x="365" y="208"/>
                  </a:lnTo>
                  <a:lnTo>
                    <a:pt x="379" y="189"/>
                  </a:lnTo>
                  <a:lnTo>
                    <a:pt x="389" y="169"/>
                  </a:lnTo>
                  <a:lnTo>
                    <a:pt x="396" y="149"/>
                  </a:lnTo>
                  <a:lnTo>
                    <a:pt x="400" y="129"/>
                  </a:lnTo>
                  <a:lnTo>
                    <a:pt x="396" y="110"/>
                  </a:lnTo>
                  <a:lnTo>
                    <a:pt x="388" y="92"/>
                  </a:lnTo>
                  <a:lnTo>
                    <a:pt x="373" y="76"/>
                  </a:lnTo>
                  <a:lnTo>
                    <a:pt x="355" y="59"/>
                  </a:lnTo>
                  <a:lnTo>
                    <a:pt x="336" y="43"/>
                  </a:lnTo>
                  <a:lnTo>
                    <a:pt x="318" y="28"/>
                  </a:lnTo>
                  <a:lnTo>
                    <a:pt x="299" y="15"/>
                  </a:lnTo>
                  <a:lnTo>
                    <a:pt x="281" y="5"/>
                  </a:lnTo>
                  <a:lnTo>
                    <a:pt x="263" y="0"/>
                  </a:lnTo>
                  <a:lnTo>
                    <a:pt x="244" y="1"/>
                  </a:lnTo>
                  <a:lnTo>
                    <a:pt x="227" y="9"/>
                  </a:lnTo>
                  <a:close/>
                </a:path>
              </a:pathLst>
            </a:custGeom>
            <a:solidFill>
              <a:srgbClr val="EA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73" name="Freeform 25"/>
            <p:cNvSpPr>
              <a:spLocks/>
            </p:cNvSpPr>
            <p:nvPr/>
          </p:nvSpPr>
          <p:spPr bwMode="auto">
            <a:xfrm>
              <a:off x="4294" y="1980"/>
              <a:ext cx="192" cy="128"/>
            </a:xfrm>
            <a:custGeom>
              <a:avLst/>
              <a:gdLst/>
              <a:ahLst/>
              <a:cxnLst>
                <a:cxn ang="0">
                  <a:pos x="219" y="10"/>
                </a:cxn>
                <a:cxn ang="0">
                  <a:pos x="216" y="11"/>
                </a:cxn>
                <a:cxn ang="0">
                  <a:pos x="211" y="12"/>
                </a:cxn>
                <a:cxn ang="0">
                  <a:pos x="201" y="14"/>
                </a:cxn>
                <a:cxn ang="0">
                  <a:pos x="189" y="18"/>
                </a:cxn>
                <a:cxn ang="0">
                  <a:pos x="173" y="22"/>
                </a:cxn>
                <a:cxn ang="0">
                  <a:pos x="154" y="26"/>
                </a:cxn>
                <a:cxn ang="0">
                  <a:pos x="133" y="29"/>
                </a:cxn>
                <a:cxn ang="0">
                  <a:pos x="110" y="33"/>
                </a:cxn>
                <a:cxn ang="0">
                  <a:pos x="88" y="36"/>
                </a:cxn>
                <a:cxn ang="0">
                  <a:pos x="70" y="40"/>
                </a:cxn>
                <a:cxn ang="0">
                  <a:pos x="54" y="45"/>
                </a:cxn>
                <a:cxn ang="0">
                  <a:pos x="41" y="52"/>
                </a:cxn>
                <a:cxn ang="0">
                  <a:pos x="31" y="64"/>
                </a:cxn>
                <a:cxn ang="0">
                  <a:pos x="21" y="79"/>
                </a:cxn>
                <a:cxn ang="0">
                  <a:pos x="12" y="98"/>
                </a:cxn>
                <a:cxn ang="0">
                  <a:pos x="4" y="124"/>
                </a:cxn>
                <a:cxn ang="0">
                  <a:pos x="0" y="150"/>
                </a:cxn>
                <a:cxn ang="0">
                  <a:pos x="0" y="174"/>
                </a:cxn>
                <a:cxn ang="0">
                  <a:pos x="6" y="195"/>
                </a:cxn>
                <a:cxn ang="0">
                  <a:pos x="15" y="212"/>
                </a:cxn>
                <a:cxn ang="0">
                  <a:pos x="26" y="226"/>
                </a:cxn>
                <a:cxn ang="0">
                  <a:pos x="41" y="238"/>
                </a:cxn>
                <a:cxn ang="0">
                  <a:pos x="59" y="245"/>
                </a:cxn>
                <a:cxn ang="0">
                  <a:pos x="77" y="248"/>
                </a:cxn>
                <a:cxn ang="0">
                  <a:pos x="95" y="248"/>
                </a:cxn>
                <a:cxn ang="0">
                  <a:pos x="115" y="246"/>
                </a:cxn>
                <a:cxn ang="0">
                  <a:pos x="135" y="242"/>
                </a:cxn>
                <a:cxn ang="0">
                  <a:pos x="154" y="239"/>
                </a:cxn>
                <a:cxn ang="0">
                  <a:pos x="174" y="237"/>
                </a:cxn>
                <a:cxn ang="0">
                  <a:pos x="192" y="235"/>
                </a:cxn>
                <a:cxn ang="0">
                  <a:pos x="209" y="238"/>
                </a:cxn>
                <a:cxn ang="0">
                  <a:pos x="227" y="245"/>
                </a:cxn>
                <a:cxn ang="0">
                  <a:pos x="242" y="252"/>
                </a:cxn>
                <a:cxn ang="0">
                  <a:pos x="257" y="256"/>
                </a:cxn>
                <a:cxn ang="0">
                  <a:pos x="269" y="257"/>
                </a:cxn>
                <a:cxn ang="0">
                  <a:pos x="282" y="255"/>
                </a:cxn>
                <a:cxn ang="0">
                  <a:pos x="295" y="249"/>
                </a:cxn>
                <a:cxn ang="0">
                  <a:pos x="307" y="240"/>
                </a:cxn>
                <a:cxn ang="0">
                  <a:pos x="321" y="229"/>
                </a:cxn>
                <a:cxn ang="0">
                  <a:pos x="336" y="212"/>
                </a:cxn>
                <a:cxn ang="0">
                  <a:pos x="351" y="195"/>
                </a:cxn>
                <a:cxn ang="0">
                  <a:pos x="365" y="177"/>
                </a:cxn>
                <a:cxn ang="0">
                  <a:pos x="375" y="158"/>
                </a:cxn>
                <a:cxn ang="0">
                  <a:pos x="382" y="140"/>
                </a:cxn>
                <a:cxn ang="0">
                  <a:pos x="385" y="121"/>
                </a:cxn>
                <a:cxn ang="0">
                  <a:pos x="382" y="103"/>
                </a:cxn>
                <a:cxn ang="0">
                  <a:pos x="374" y="87"/>
                </a:cxn>
                <a:cxn ang="0">
                  <a:pos x="360" y="71"/>
                </a:cxn>
                <a:cxn ang="0">
                  <a:pos x="343" y="56"/>
                </a:cxn>
                <a:cxn ang="0">
                  <a:pos x="325" y="40"/>
                </a:cxn>
                <a:cxn ang="0">
                  <a:pos x="306" y="26"/>
                </a:cxn>
                <a:cxn ang="0">
                  <a:pos x="289" y="14"/>
                </a:cxn>
                <a:cxn ang="0">
                  <a:pos x="271" y="5"/>
                </a:cxn>
                <a:cxn ang="0">
                  <a:pos x="253" y="0"/>
                </a:cxn>
                <a:cxn ang="0">
                  <a:pos x="236" y="2"/>
                </a:cxn>
                <a:cxn ang="0">
                  <a:pos x="219" y="10"/>
                </a:cxn>
              </a:cxnLst>
              <a:rect l="0" t="0" r="r" b="b"/>
              <a:pathLst>
                <a:path w="385" h="257">
                  <a:moveTo>
                    <a:pt x="219" y="10"/>
                  </a:moveTo>
                  <a:lnTo>
                    <a:pt x="216" y="11"/>
                  </a:lnTo>
                  <a:lnTo>
                    <a:pt x="211" y="12"/>
                  </a:lnTo>
                  <a:lnTo>
                    <a:pt x="201" y="14"/>
                  </a:lnTo>
                  <a:lnTo>
                    <a:pt x="189" y="18"/>
                  </a:lnTo>
                  <a:lnTo>
                    <a:pt x="173" y="22"/>
                  </a:lnTo>
                  <a:lnTo>
                    <a:pt x="154" y="26"/>
                  </a:lnTo>
                  <a:lnTo>
                    <a:pt x="133" y="29"/>
                  </a:lnTo>
                  <a:lnTo>
                    <a:pt x="110" y="33"/>
                  </a:lnTo>
                  <a:lnTo>
                    <a:pt x="88" y="36"/>
                  </a:lnTo>
                  <a:lnTo>
                    <a:pt x="70" y="40"/>
                  </a:lnTo>
                  <a:lnTo>
                    <a:pt x="54" y="45"/>
                  </a:lnTo>
                  <a:lnTo>
                    <a:pt x="41" y="52"/>
                  </a:lnTo>
                  <a:lnTo>
                    <a:pt x="31" y="64"/>
                  </a:lnTo>
                  <a:lnTo>
                    <a:pt x="21" y="79"/>
                  </a:lnTo>
                  <a:lnTo>
                    <a:pt x="12" y="98"/>
                  </a:lnTo>
                  <a:lnTo>
                    <a:pt x="4" y="124"/>
                  </a:lnTo>
                  <a:lnTo>
                    <a:pt x="0" y="150"/>
                  </a:lnTo>
                  <a:lnTo>
                    <a:pt x="0" y="174"/>
                  </a:lnTo>
                  <a:lnTo>
                    <a:pt x="6" y="195"/>
                  </a:lnTo>
                  <a:lnTo>
                    <a:pt x="15" y="212"/>
                  </a:lnTo>
                  <a:lnTo>
                    <a:pt x="26" y="226"/>
                  </a:lnTo>
                  <a:lnTo>
                    <a:pt x="41" y="238"/>
                  </a:lnTo>
                  <a:lnTo>
                    <a:pt x="59" y="245"/>
                  </a:lnTo>
                  <a:lnTo>
                    <a:pt x="77" y="248"/>
                  </a:lnTo>
                  <a:lnTo>
                    <a:pt x="95" y="248"/>
                  </a:lnTo>
                  <a:lnTo>
                    <a:pt x="115" y="246"/>
                  </a:lnTo>
                  <a:lnTo>
                    <a:pt x="135" y="242"/>
                  </a:lnTo>
                  <a:lnTo>
                    <a:pt x="154" y="239"/>
                  </a:lnTo>
                  <a:lnTo>
                    <a:pt x="174" y="237"/>
                  </a:lnTo>
                  <a:lnTo>
                    <a:pt x="192" y="235"/>
                  </a:lnTo>
                  <a:lnTo>
                    <a:pt x="209" y="238"/>
                  </a:lnTo>
                  <a:lnTo>
                    <a:pt x="227" y="245"/>
                  </a:lnTo>
                  <a:lnTo>
                    <a:pt x="242" y="252"/>
                  </a:lnTo>
                  <a:lnTo>
                    <a:pt x="257" y="256"/>
                  </a:lnTo>
                  <a:lnTo>
                    <a:pt x="269" y="257"/>
                  </a:lnTo>
                  <a:lnTo>
                    <a:pt x="282" y="255"/>
                  </a:lnTo>
                  <a:lnTo>
                    <a:pt x="295" y="249"/>
                  </a:lnTo>
                  <a:lnTo>
                    <a:pt x="307" y="240"/>
                  </a:lnTo>
                  <a:lnTo>
                    <a:pt x="321" y="229"/>
                  </a:lnTo>
                  <a:lnTo>
                    <a:pt x="336" y="212"/>
                  </a:lnTo>
                  <a:lnTo>
                    <a:pt x="351" y="195"/>
                  </a:lnTo>
                  <a:lnTo>
                    <a:pt x="365" y="177"/>
                  </a:lnTo>
                  <a:lnTo>
                    <a:pt x="375" y="158"/>
                  </a:lnTo>
                  <a:lnTo>
                    <a:pt x="382" y="140"/>
                  </a:lnTo>
                  <a:lnTo>
                    <a:pt x="385" y="121"/>
                  </a:lnTo>
                  <a:lnTo>
                    <a:pt x="382" y="103"/>
                  </a:lnTo>
                  <a:lnTo>
                    <a:pt x="374" y="87"/>
                  </a:lnTo>
                  <a:lnTo>
                    <a:pt x="360" y="71"/>
                  </a:lnTo>
                  <a:lnTo>
                    <a:pt x="343" y="56"/>
                  </a:lnTo>
                  <a:lnTo>
                    <a:pt x="325" y="40"/>
                  </a:lnTo>
                  <a:lnTo>
                    <a:pt x="306" y="26"/>
                  </a:lnTo>
                  <a:lnTo>
                    <a:pt x="289" y="14"/>
                  </a:lnTo>
                  <a:lnTo>
                    <a:pt x="271" y="5"/>
                  </a:lnTo>
                  <a:lnTo>
                    <a:pt x="253" y="0"/>
                  </a:lnTo>
                  <a:lnTo>
                    <a:pt x="236" y="2"/>
                  </a:lnTo>
                  <a:lnTo>
                    <a:pt x="219" y="10"/>
                  </a:lnTo>
                  <a:close/>
                </a:path>
              </a:pathLst>
            </a:custGeom>
            <a:solidFill>
              <a:srgbClr val="E8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74" name="Freeform 26"/>
            <p:cNvSpPr>
              <a:spLocks/>
            </p:cNvSpPr>
            <p:nvPr/>
          </p:nvSpPr>
          <p:spPr bwMode="auto">
            <a:xfrm>
              <a:off x="4297" y="1985"/>
              <a:ext cx="186" cy="120"/>
            </a:xfrm>
            <a:custGeom>
              <a:avLst/>
              <a:gdLst/>
              <a:ahLst/>
              <a:cxnLst>
                <a:cxn ang="0">
                  <a:pos x="211" y="8"/>
                </a:cxn>
                <a:cxn ang="0">
                  <a:pos x="208" y="9"/>
                </a:cxn>
                <a:cxn ang="0">
                  <a:pos x="202" y="10"/>
                </a:cxn>
                <a:cxn ang="0">
                  <a:pos x="193" y="13"/>
                </a:cxn>
                <a:cxn ang="0">
                  <a:pos x="182" y="16"/>
                </a:cxn>
                <a:cxn ang="0">
                  <a:pos x="166" y="20"/>
                </a:cxn>
                <a:cxn ang="0">
                  <a:pos x="148" y="23"/>
                </a:cxn>
                <a:cxn ang="0">
                  <a:pos x="129" y="26"/>
                </a:cxn>
                <a:cxn ang="0">
                  <a:pos x="107" y="30"/>
                </a:cxn>
                <a:cxn ang="0">
                  <a:pos x="86" y="33"/>
                </a:cxn>
                <a:cxn ang="0">
                  <a:pos x="68" y="37"/>
                </a:cxn>
                <a:cxn ang="0">
                  <a:pos x="53" y="41"/>
                </a:cxn>
                <a:cxn ang="0">
                  <a:pos x="40" y="48"/>
                </a:cxn>
                <a:cxn ang="0">
                  <a:pos x="30" y="59"/>
                </a:cxn>
                <a:cxn ang="0">
                  <a:pos x="20" y="71"/>
                </a:cxn>
                <a:cxn ang="0">
                  <a:pos x="12" y="90"/>
                </a:cxn>
                <a:cxn ang="0">
                  <a:pos x="4" y="114"/>
                </a:cxn>
                <a:cxn ang="0">
                  <a:pos x="0" y="139"/>
                </a:cxn>
                <a:cxn ang="0">
                  <a:pos x="1" y="161"/>
                </a:cxn>
                <a:cxn ang="0">
                  <a:pos x="5" y="181"/>
                </a:cxn>
                <a:cxn ang="0">
                  <a:pos x="15" y="197"/>
                </a:cxn>
                <a:cxn ang="0">
                  <a:pos x="26" y="211"/>
                </a:cxn>
                <a:cxn ang="0">
                  <a:pos x="41" y="220"/>
                </a:cxn>
                <a:cxn ang="0">
                  <a:pos x="57" y="227"/>
                </a:cxn>
                <a:cxn ang="0">
                  <a:pos x="75" y="230"/>
                </a:cxn>
                <a:cxn ang="0">
                  <a:pos x="93" y="230"/>
                </a:cxn>
                <a:cxn ang="0">
                  <a:pos x="111" y="228"/>
                </a:cxn>
                <a:cxn ang="0">
                  <a:pos x="130" y="226"/>
                </a:cxn>
                <a:cxn ang="0">
                  <a:pos x="148" y="221"/>
                </a:cxn>
                <a:cxn ang="0">
                  <a:pos x="167" y="219"/>
                </a:cxn>
                <a:cxn ang="0">
                  <a:pos x="185" y="219"/>
                </a:cxn>
                <a:cxn ang="0">
                  <a:pos x="202" y="221"/>
                </a:cxn>
                <a:cxn ang="0">
                  <a:pos x="219" y="227"/>
                </a:cxn>
                <a:cxn ang="0">
                  <a:pos x="234" y="234"/>
                </a:cxn>
                <a:cxn ang="0">
                  <a:pos x="247" y="237"/>
                </a:cxn>
                <a:cxn ang="0">
                  <a:pos x="260" y="238"/>
                </a:cxn>
                <a:cxn ang="0">
                  <a:pos x="272" y="236"/>
                </a:cxn>
                <a:cxn ang="0">
                  <a:pos x="283" y="230"/>
                </a:cxn>
                <a:cxn ang="0">
                  <a:pos x="296" y="222"/>
                </a:cxn>
                <a:cxn ang="0">
                  <a:pos x="310" y="212"/>
                </a:cxn>
                <a:cxn ang="0">
                  <a:pos x="325" y="197"/>
                </a:cxn>
                <a:cxn ang="0">
                  <a:pos x="340" y="181"/>
                </a:cxn>
                <a:cxn ang="0">
                  <a:pos x="352" y="164"/>
                </a:cxn>
                <a:cxn ang="0">
                  <a:pos x="361" y="146"/>
                </a:cxn>
                <a:cxn ang="0">
                  <a:pos x="368" y="129"/>
                </a:cxn>
                <a:cxn ang="0">
                  <a:pos x="371" y="112"/>
                </a:cxn>
                <a:cxn ang="0">
                  <a:pos x="368" y="96"/>
                </a:cxn>
                <a:cxn ang="0">
                  <a:pos x="360" y="81"/>
                </a:cxn>
                <a:cxn ang="0">
                  <a:pos x="346" y="66"/>
                </a:cxn>
                <a:cxn ang="0">
                  <a:pos x="329" y="51"/>
                </a:cxn>
                <a:cxn ang="0">
                  <a:pos x="312" y="37"/>
                </a:cxn>
                <a:cxn ang="0">
                  <a:pos x="295" y="23"/>
                </a:cxn>
                <a:cxn ang="0">
                  <a:pos x="277" y="13"/>
                </a:cxn>
                <a:cxn ang="0">
                  <a:pos x="260" y="5"/>
                </a:cxn>
                <a:cxn ang="0">
                  <a:pos x="244" y="0"/>
                </a:cxn>
                <a:cxn ang="0">
                  <a:pos x="227" y="1"/>
                </a:cxn>
                <a:cxn ang="0">
                  <a:pos x="211" y="8"/>
                </a:cxn>
              </a:cxnLst>
              <a:rect l="0" t="0" r="r" b="b"/>
              <a:pathLst>
                <a:path w="371" h="238">
                  <a:moveTo>
                    <a:pt x="211" y="8"/>
                  </a:moveTo>
                  <a:lnTo>
                    <a:pt x="208" y="9"/>
                  </a:lnTo>
                  <a:lnTo>
                    <a:pt x="202" y="10"/>
                  </a:lnTo>
                  <a:lnTo>
                    <a:pt x="193" y="13"/>
                  </a:lnTo>
                  <a:lnTo>
                    <a:pt x="182" y="16"/>
                  </a:lnTo>
                  <a:lnTo>
                    <a:pt x="166" y="20"/>
                  </a:lnTo>
                  <a:lnTo>
                    <a:pt x="148" y="23"/>
                  </a:lnTo>
                  <a:lnTo>
                    <a:pt x="129" y="26"/>
                  </a:lnTo>
                  <a:lnTo>
                    <a:pt x="107" y="30"/>
                  </a:lnTo>
                  <a:lnTo>
                    <a:pt x="86" y="33"/>
                  </a:lnTo>
                  <a:lnTo>
                    <a:pt x="68" y="37"/>
                  </a:lnTo>
                  <a:lnTo>
                    <a:pt x="53" y="41"/>
                  </a:lnTo>
                  <a:lnTo>
                    <a:pt x="40" y="48"/>
                  </a:lnTo>
                  <a:lnTo>
                    <a:pt x="30" y="59"/>
                  </a:lnTo>
                  <a:lnTo>
                    <a:pt x="20" y="71"/>
                  </a:lnTo>
                  <a:lnTo>
                    <a:pt x="12" y="90"/>
                  </a:lnTo>
                  <a:lnTo>
                    <a:pt x="4" y="114"/>
                  </a:lnTo>
                  <a:lnTo>
                    <a:pt x="0" y="139"/>
                  </a:lnTo>
                  <a:lnTo>
                    <a:pt x="1" y="161"/>
                  </a:lnTo>
                  <a:lnTo>
                    <a:pt x="5" y="181"/>
                  </a:lnTo>
                  <a:lnTo>
                    <a:pt x="15" y="197"/>
                  </a:lnTo>
                  <a:lnTo>
                    <a:pt x="26" y="211"/>
                  </a:lnTo>
                  <a:lnTo>
                    <a:pt x="41" y="220"/>
                  </a:lnTo>
                  <a:lnTo>
                    <a:pt x="57" y="227"/>
                  </a:lnTo>
                  <a:lnTo>
                    <a:pt x="75" y="230"/>
                  </a:lnTo>
                  <a:lnTo>
                    <a:pt x="93" y="230"/>
                  </a:lnTo>
                  <a:lnTo>
                    <a:pt x="111" y="228"/>
                  </a:lnTo>
                  <a:lnTo>
                    <a:pt x="130" y="226"/>
                  </a:lnTo>
                  <a:lnTo>
                    <a:pt x="148" y="221"/>
                  </a:lnTo>
                  <a:lnTo>
                    <a:pt x="167" y="219"/>
                  </a:lnTo>
                  <a:lnTo>
                    <a:pt x="185" y="219"/>
                  </a:lnTo>
                  <a:lnTo>
                    <a:pt x="202" y="221"/>
                  </a:lnTo>
                  <a:lnTo>
                    <a:pt x="219" y="227"/>
                  </a:lnTo>
                  <a:lnTo>
                    <a:pt x="234" y="234"/>
                  </a:lnTo>
                  <a:lnTo>
                    <a:pt x="247" y="237"/>
                  </a:lnTo>
                  <a:lnTo>
                    <a:pt x="260" y="238"/>
                  </a:lnTo>
                  <a:lnTo>
                    <a:pt x="272" y="236"/>
                  </a:lnTo>
                  <a:lnTo>
                    <a:pt x="283" y="230"/>
                  </a:lnTo>
                  <a:lnTo>
                    <a:pt x="296" y="222"/>
                  </a:lnTo>
                  <a:lnTo>
                    <a:pt x="310" y="212"/>
                  </a:lnTo>
                  <a:lnTo>
                    <a:pt x="325" y="197"/>
                  </a:lnTo>
                  <a:lnTo>
                    <a:pt x="340" y="181"/>
                  </a:lnTo>
                  <a:lnTo>
                    <a:pt x="352" y="164"/>
                  </a:lnTo>
                  <a:lnTo>
                    <a:pt x="361" y="146"/>
                  </a:lnTo>
                  <a:lnTo>
                    <a:pt x="368" y="129"/>
                  </a:lnTo>
                  <a:lnTo>
                    <a:pt x="371" y="112"/>
                  </a:lnTo>
                  <a:lnTo>
                    <a:pt x="368" y="96"/>
                  </a:lnTo>
                  <a:lnTo>
                    <a:pt x="360" y="81"/>
                  </a:lnTo>
                  <a:lnTo>
                    <a:pt x="346" y="66"/>
                  </a:lnTo>
                  <a:lnTo>
                    <a:pt x="329" y="51"/>
                  </a:lnTo>
                  <a:lnTo>
                    <a:pt x="312" y="37"/>
                  </a:lnTo>
                  <a:lnTo>
                    <a:pt x="295" y="23"/>
                  </a:lnTo>
                  <a:lnTo>
                    <a:pt x="277" y="13"/>
                  </a:lnTo>
                  <a:lnTo>
                    <a:pt x="260" y="5"/>
                  </a:lnTo>
                  <a:lnTo>
                    <a:pt x="244" y="0"/>
                  </a:lnTo>
                  <a:lnTo>
                    <a:pt x="227" y="1"/>
                  </a:lnTo>
                  <a:lnTo>
                    <a:pt x="211" y="8"/>
                  </a:lnTo>
                  <a:close/>
                </a:path>
              </a:pathLst>
            </a:custGeom>
            <a:solidFill>
              <a:srgbClr val="E2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75" name="Freeform 27"/>
            <p:cNvSpPr>
              <a:spLocks/>
            </p:cNvSpPr>
            <p:nvPr/>
          </p:nvSpPr>
          <p:spPr bwMode="auto">
            <a:xfrm>
              <a:off x="4301" y="1991"/>
              <a:ext cx="178" cy="110"/>
            </a:xfrm>
            <a:custGeom>
              <a:avLst/>
              <a:gdLst/>
              <a:ahLst/>
              <a:cxnLst>
                <a:cxn ang="0">
                  <a:pos x="201" y="7"/>
                </a:cxn>
                <a:cxn ang="0">
                  <a:pos x="199" y="9"/>
                </a:cxn>
                <a:cxn ang="0">
                  <a:pos x="194" y="10"/>
                </a:cxn>
                <a:cxn ang="0">
                  <a:pos x="185" y="12"/>
                </a:cxn>
                <a:cxn ang="0">
                  <a:pos x="174" y="15"/>
                </a:cxn>
                <a:cxn ang="0">
                  <a:pos x="159" y="19"/>
                </a:cxn>
                <a:cxn ang="0">
                  <a:pos x="141" y="22"/>
                </a:cxn>
                <a:cxn ang="0">
                  <a:pos x="122" y="26"/>
                </a:cxn>
                <a:cxn ang="0">
                  <a:pos x="101" y="28"/>
                </a:cxn>
                <a:cxn ang="0">
                  <a:pos x="82" y="30"/>
                </a:cxn>
                <a:cxn ang="0">
                  <a:pos x="64" y="34"/>
                </a:cxn>
                <a:cxn ang="0">
                  <a:pos x="50" y="38"/>
                </a:cxn>
                <a:cxn ang="0">
                  <a:pos x="38" y="44"/>
                </a:cxn>
                <a:cxn ang="0">
                  <a:pos x="27" y="53"/>
                </a:cxn>
                <a:cxn ang="0">
                  <a:pos x="19" y="66"/>
                </a:cxn>
                <a:cxn ang="0">
                  <a:pos x="11" y="83"/>
                </a:cxn>
                <a:cxn ang="0">
                  <a:pos x="4" y="105"/>
                </a:cxn>
                <a:cxn ang="0">
                  <a:pos x="0" y="128"/>
                </a:cxn>
                <a:cxn ang="0">
                  <a:pos x="0" y="149"/>
                </a:cxn>
                <a:cxn ang="0">
                  <a:pos x="4" y="166"/>
                </a:cxn>
                <a:cxn ang="0">
                  <a:pos x="14" y="181"/>
                </a:cxn>
                <a:cxn ang="0">
                  <a:pos x="25" y="194"/>
                </a:cxn>
                <a:cxn ang="0">
                  <a:pos x="39" y="203"/>
                </a:cxn>
                <a:cxn ang="0">
                  <a:pos x="54" y="209"/>
                </a:cxn>
                <a:cxn ang="0">
                  <a:pos x="71" y="212"/>
                </a:cxn>
                <a:cxn ang="0">
                  <a:pos x="88" y="212"/>
                </a:cxn>
                <a:cxn ang="0">
                  <a:pos x="107" y="211"/>
                </a:cxn>
                <a:cxn ang="0">
                  <a:pos x="124" y="208"/>
                </a:cxn>
                <a:cxn ang="0">
                  <a:pos x="143" y="204"/>
                </a:cxn>
                <a:cxn ang="0">
                  <a:pos x="160" y="202"/>
                </a:cxn>
                <a:cxn ang="0">
                  <a:pos x="177" y="201"/>
                </a:cxn>
                <a:cxn ang="0">
                  <a:pos x="193" y="203"/>
                </a:cxn>
                <a:cxn ang="0">
                  <a:pos x="209" y="209"/>
                </a:cxn>
                <a:cxn ang="0">
                  <a:pos x="223" y="216"/>
                </a:cxn>
                <a:cxn ang="0">
                  <a:pos x="237" y="219"/>
                </a:cxn>
                <a:cxn ang="0">
                  <a:pos x="249" y="220"/>
                </a:cxn>
                <a:cxn ang="0">
                  <a:pos x="260" y="218"/>
                </a:cxn>
                <a:cxn ang="0">
                  <a:pos x="272" y="214"/>
                </a:cxn>
                <a:cxn ang="0">
                  <a:pos x="283" y="206"/>
                </a:cxn>
                <a:cxn ang="0">
                  <a:pos x="297" y="195"/>
                </a:cxn>
                <a:cxn ang="0">
                  <a:pos x="311" y="182"/>
                </a:cxn>
                <a:cxn ang="0">
                  <a:pos x="325" y="168"/>
                </a:cxn>
                <a:cxn ang="0">
                  <a:pos x="337" y="151"/>
                </a:cxn>
                <a:cxn ang="0">
                  <a:pos x="347" y="135"/>
                </a:cxn>
                <a:cxn ang="0">
                  <a:pos x="352" y="119"/>
                </a:cxn>
                <a:cxn ang="0">
                  <a:pos x="355" y="103"/>
                </a:cxn>
                <a:cxn ang="0">
                  <a:pos x="352" y="88"/>
                </a:cxn>
                <a:cxn ang="0">
                  <a:pos x="345" y="74"/>
                </a:cxn>
                <a:cxn ang="0">
                  <a:pos x="332" y="60"/>
                </a:cxn>
                <a:cxn ang="0">
                  <a:pos x="315" y="48"/>
                </a:cxn>
                <a:cxn ang="0">
                  <a:pos x="299" y="34"/>
                </a:cxn>
                <a:cxn ang="0">
                  <a:pos x="282" y="22"/>
                </a:cxn>
                <a:cxn ang="0">
                  <a:pos x="266" y="12"/>
                </a:cxn>
                <a:cxn ang="0">
                  <a:pos x="250" y="4"/>
                </a:cxn>
                <a:cxn ang="0">
                  <a:pos x="234" y="0"/>
                </a:cxn>
                <a:cxn ang="0">
                  <a:pos x="217" y="2"/>
                </a:cxn>
                <a:cxn ang="0">
                  <a:pos x="201" y="7"/>
                </a:cxn>
              </a:cxnLst>
              <a:rect l="0" t="0" r="r" b="b"/>
              <a:pathLst>
                <a:path w="355" h="220">
                  <a:moveTo>
                    <a:pt x="201" y="7"/>
                  </a:moveTo>
                  <a:lnTo>
                    <a:pt x="199" y="9"/>
                  </a:lnTo>
                  <a:lnTo>
                    <a:pt x="194" y="10"/>
                  </a:lnTo>
                  <a:lnTo>
                    <a:pt x="185" y="12"/>
                  </a:lnTo>
                  <a:lnTo>
                    <a:pt x="174" y="15"/>
                  </a:lnTo>
                  <a:lnTo>
                    <a:pt x="159" y="19"/>
                  </a:lnTo>
                  <a:lnTo>
                    <a:pt x="141" y="22"/>
                  </a:lnTo>
                  <a:lnTo>
                    <a:pt x="122" y="26"/>
                  </a:lnTo>
                  <a:lnTo>
                    <a:pt x="101" y="28"/>
                  </a:lnTo>
                  <a:lnTo>
                    <a:pt x="82" y="30"/>
                  </a:lnTo>
                  <a:lnTo>
                    <a:pt x="64" y="34"/>
                  </a:lnTo>
                  <a:lnTo>
                    <a:pt x="50" y="38"/>
                  </a:lnTo>
                  <a:lnTo>
                    <a:pt x="38" y="44"/>
                  </a:lnTo>
                  <a:lnTo>
                    <a:pt x="27" y="53"/>
                  </a:lnTo>
                  <a:lnTo>
                    <a:pt x="19" y="66"/>
                  </a:lnTo>
                  <a:lnTo>
                    <a:pt x="11" y="83"/>
                  </a:lnTo>
                  <a:lnTo>
                    <a:pt x="4" y="105"/>
                  </a:lnTo>
                  <a:lnTo>
                    <a:pt x="0" y="128"/>
                  </a:lnTo>
                  <a:lnTo>
                    <a:pt x="0" y="149"/>
                  </a:lnTo>
                  <a:lnTo>
                    <a:pt x="4" y="166"/>
                  </a:lnTo>
                  <a:lnTo>
                    <a:pt x="14" y="181"/>
                  </a:lnTo>
                  <a:lnTo>
                    <a:pt x="25" y="194"/>
                  </a:lnTo>
                  <a:lnTo>
                    <a:pt x="39" y="203"/>
                  </a:lnTo>
                  <a:lnTo>
                    <a:pt x="54" y="209"/>
                  </a:lnTo>
                  <a:lnTo>
                    <a:pt x="71" y="212"/>
                  </a:lnTo>
                  <a:lnTo>
                    <a:pt x="88" y="212"/>
                  </a:lnTo>
                  <a:lnTo>
                    <a:pt x="107" y="211"/>
                  </a:lnTo>
                  <a:lnTo>
                    <a:pt x="124" y="208"/>
                  </a:lnTo>
                  <a:lnTo>
                    <a:pt x="143" y="204"/>
                  </a:lnTo>
                  <a:lnTo>
                    <a:pt x="160" y="202"/>
                  </a:lnTo>
                  <a:lnTo>
                    <a:pt x="177" y="201"/>
                  </a:lnTo>
                  <a:lnTo>
                    <a:pt x="193" y="203"/>
                  </a:lnTo>
                  <a:lnTo>
                    <a:pt x="209" y="209"/>
                  </a:lnTo>
                  <a:lnTo>
                    <a:pt x="223" y="216"/>
                  </a:lnTo>
                  <a:lnTo>
                    <a:pt x="237" y="219"/>
                  </a:lnTo>
                  <a:lnTo>
                    <a:pt x="249" y="220"/>
                  </a:lnTo>
                  <a:lnTo>
                    <a:pt x="260" y="218"/>
                  </a:lnTo>
                  <a:lnTo>
                    <a:pt x="272" y="214"/>
                  </a:lnTo>
                  <a:lnTo>
                    <a:pt x="283" y="206"/>
                  </a:lnTo>
                  <a:lnTo>
                    <a:pt x="297" y="195"/>
                  </a:lnTo>
                  <a:lnTo>
                    <a:pt x="311" y="182"/>
                  </a:lnTo>
                  <a:lnTo>
                    <a:pt x="325" y="168"/>
                  </a:lnTo>
                  <a:lnTo>
                    <a:pt x="337" y="151"/>
                  </a:lnTo>
                  <a:lnTo>
                    <a:pt x="347" y="135"/>
                  </a:lnTo>
                  <a:lnTo>
                    <a:pt x="352" y="119"/>
                  </a:lnTo>
                  <a:lnTo>
                    <a:pt x="355" y="103"/>
                  </a:lnTo>
                  <a:lnTo>
                    <a:pt x="352" y="88"/>
                  </a:lnTo>
                  <a:lnTo>
                    <a:pt x="345" y="74"/>
                  </a:lnTo>
                  <a:lnTo>
                    <a:pt x="332" y="60"/>
                  </a:lnTo>
                  <a:lnTo>
                    <a:pt x="315" y="48"/>
                  </a:lnTo>
                  <a:lnTo>
                    <a:pt x="299" y="34"/>
                  </a:lnTo>
                  <a:lnTo>
                    <a:pt x="282" y="22"/>
                  </a:lnTo>
                  <a:lnTo>
                    <a:pt x="266" y="12"/>
                  </a:lnTo>
                  <a:lnTo>
                    <a:pt x="250" y="4"/>
                  </a:lnTo>
                  <a:lnTo>
                    <a:pt x="234" y="0"/>
                  </a:lnTo>
                  <a:lnTo>
                    <a:pt x="217" y="2"/>
                  </a:lnTo>
                  <a:lnTo>
                    <a:pt x="201" y="7"/>
                  </a:lnTo>
                  <a:close/>
                </a:path>
              </a:pathLst>
            </a:custGeom>
            <a:solidFill>
              <a:srgbClr val="E0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76" name="Freeform 28"/>
            <p:cNvSpPr>
              <a:spLocks/>
            </p:cNvSpPr>
            <p:nvPr/>
          </p:nvSpPr>
          <p:spPr bwMode="auto">
            <a:xfrm>
              <a:off x="4437" y="1216"/>
              <a:ext cx="303" cy="493"/>
            </a:xfrm>
            <a:custGeom>
              <a:avLst/>
              <a:gdLst/>
              <a:ahLst/>
              <a:cxnLst>
                <a:cxn ang="0">
                  <a:pos x="76" y="11"/>
                </a:cxn>
                <a:cxn ang="0">
                  <a:pos x="57" y="34"/>
                </a:cxn>
                <a:cxn ang="0">
                  <a:pos x="34" y="81"/>
                </a:cxn>
                <a:cxn ang="0">
                  <a:pos x="18" y="150"/>
                </a:cxn>
                <a:cxn ang="0">
                  <a:pos x="17" y="230"/>
                </a:cxn>
                <a:cxn ang="0">
                  <a:pos x="10" y="286"/>
                </a:cxn>
                <a:cxn ang="0">
                  <a:pos x="2" y="330"/>
                </a:cxn>
                <a:cxn ang="0">
                  <a:pos x="1" y="388"/>
                </a:cxn>
                <a:cxn ang="0">
                  <a:pos x="15" y="473"/>
                </a:cxn>
                <a:cxn ang="0">
                  <a:pos x="32" y="545"/>
                </a:cxn>
                <a:cxn ang="0">
                  <a:pos x="53" y="599"/>
                </a:cxn>
                <a:cxn ang="0">
                  <a:pos x="78" y="639"/>
                </a:cxn>
                <a:cxn ang="0">
                  <a:pos x="110" y="669"/>
                </a:cxn>
                <a:cxn ang="0">
                  <a:pos x="139" y="688"/>
                </a:cxn>
                <a:cxn ang="0">
                  <a:pos x="163" y="707"/>
                </a:cxn>
                <a:cxn ang="0">
                  <a:pos x="181" y="738"/>
                </a:cxn>
                <a:cxn ang="0">
                  <a:pos x="186" y="790"/>
                </a:cxn>
                <a:cxn ang="0">
                  <a:pos x="166" y="832"/>
                </a:cxn>
                <a:cxn ang="0">
                  <a:pos x="148" y="870"/>
                </a:cxn>
                <a:cxn ang="0">
                  <a:pos x="172" y="915"/>
                </a:cxn>
                <a:cxn ang="0">
                  <a:pos x="235" y="957"/>
                </a:cxn>
                <a:cxn ang="0">
                  <a:pos x="280" y="977"/>
                </a:cxn>
                <a:cxn ang="0">
                  <a:pos x="322" y="985"/>
                </a:cxn>
                <a:cxn ang="0">
                  <a:pos x="363" y="985"/>
                </a:cxn>
                <a:cxn ang="0">
                  <a:pos x="401" y="977"/>
                </a:cxn>
                <a:cxn ang="0">
                  <a:pos x="437" y="964"/>
                </a:cxn>
                <a:cxn ang="0">
                  <a:pos x="472" y="947"/>
                </a:cxn>
                <a:cxn ang="0">
                  <a:pos x="507" y="928"/>
                </a:cxn>
                <a:cxn ang="0">
                  <a:pos x="555" y="901"/>
                </a:cxn>
                <a:cxn ang="0">
                  <a:pos x="594" y="859"/>
                </a:cxn>
                <a:cxn ang="0">
                  <a:pos x="606" y="812"/>
                </a:cxn>
                <a:cxn ang="0">
                  <a:pos x="592" y="754"/>
                </a:cxn>
                <a:cxn ang="0">
                  <a:pos x="557" y="686"/>
                </a:cxn>
                <a:cxn ang="0">
                  <a:pos x="527" y="620"/>
                </a:cxn>
                <a:cxn ang="0">
                  <a:pos x="512" y="559"/>
                </a:cxn>
                <a:cxn ang="0">
                  <a:pos x="518" y="503"/>
                </a:cxn>
                <a:cxn ang="0">
                  <a:pos x="545" y="454"/>
                </a:cxn>
                <a:cxn ang="0">
                  <a:pos x="573" y="402"/>
                </a:cxn>
                <a:cxn ang="0">
                  <a:pos x="589" y="352"/>
                </a:cxn>
                <a:cxn ang="0">
                  <a:pos x="581" y="311"/>
                </a:cxn>
                <a:cxn ang="0">
                  <a:pos x="542" y="282"/>
                </a:cxn>
                <a:cxn ang="0">
                  <a:pos x="504" y="252"/>
                </a:cxn>
                <a:cxn ang="0">
                  <a:pos x="480" y="218"/>
                </a:cxn>
                <a:cxn ang="0">
                  <a:pos x="475" y="178"/>
                </a:cxn>
                <a:cxn ang="0">
                  <a:pos x="495" y="137"/>
                </a:cxn>
                <a:cxn ang="0">
                  <a:pos x="513" y="105"/>
                </a:cxn>
                <a:cxn ang="0">
                  <a:pos x="515" y="79"/>
                </a:cxn>
                <a:cxn ang="0">
                  <a:pos x="488" y="49"/>
                </a:cxn>
                <a:cxn ang="0">
                  <a:pos x="445" y="22"/>
                </a:cxn>
                <a:cxn ang="0">
                  <a:pos x="411" y="11"/>
                </a:cxn>
                <a:cxn ang="0">
                  <a:pos x="375" y="10"/>
                </a:cxn>
                <a:cxn ang="0">
                  <a:pos x="341" y="14"/>
                </a:cxn>
                <a:cxn ang="0">
                  <a:pos x="306" y="19"/>
                </a:cxn>
                <a:cxn ang="0">
                  <a:pos x="274" y="28"/>
                </a:cxn>
                <a:cxn ang="0">
                  <a:pos x="245" y="33"/>
                </a:cxn>
                <a:cxn ang="0">
                  <a:pos x="220" y="34"/>
                </a:cxn>
                <a:cxn ang="0">
                  <a:pos x="187" y="26"/>
                </a:cxn>
                <a:cxn ang="0">
                  <a:pos x="147" y="11"/>
                </a:cxn>
                <a:cxn ang="0">
                  <a:pos x="111" y="1"/>
                </a:cxn>
                <a:cxn ang="0">
                  <a:pos x="86" y="1"/>
                </a:cxn>
              </a:cxnLst>
              <a:rect l="0" t="0" r="r" b="b"/>
              <a:pathLst>
                <a:path w="606" h="986">
                  <a:moveTo>
                    <a:pt x="78" y="8"/>
                  </a:moveTo>
                  <a:lnTo>
                    <a:pt x="76" y="11"/>
                  </a:lnTo>
                  <a:lnTo>
                    <a:pt x="68" y="19"/>
                  </a:lnTo>
                  <a:lnTo>
                    <a:pt x="57" y="34"/>
                  </a:lnTo>
                  <a:lnTo>
                    <a:pt x="46" y="55"/>
                  </a:lnTo>
                  <a:lnTo>
                    <a:pt x="34" y="81"/>
                  </a:lnTo>
                  <a:lnTo>
                    <a:pt x="24" y="113"/>
                  </a:lnTo>
                  <a:lnTo>
                    <a:pt x="18" y="150"/>
                  </a:lnTo>
                  <a:lnTo>
                    <a:pt x="17" y="191"/>
                  </a:lnTo>
                  <a:lnTo>
                    <a:pt x="17" y="230"/>
                  </a:lnTo>
                  <a:lnTo>
                    <a:pt x="15" y="260"/>
                  </a:lnTo>
                  <a:lnTo>
                    <a:pt x="10" y="286"/>
                  </a:lnTo>
                  <a:lnTo>
                    <a:pt x="5" y="307"/>
                  </a:lnTo>
                  <a:lnTo>
                    <a:pt x="2" y="330"/>
                  </a:lnTo>
                  <a:lnTo>
                    <a:pt x="0" y="356"/>
                  </a:lnTo>
                  <a:lnTo>
                    <a:pt x="1" y="388"/>
                  </a:lnTo>
                  <a:lnTo>
                    <a:pt x="7" y="430"/>
                  </a:lnTo>
                  <a:lnTo>
                    <a:pt x="15" y="473"/>
                  </a:lnTo>
                  <a:lnTo>
                    <a:pt x="23" y="511"/>
                  </a:lnTo>
                  <a:lnTo>
                    <a:pt x="32" y="545"/>
                  </a:lnTo>
                  <a:lnTo>
                    <a:pt x="41" y="574"/>
                  </a:lnTo>
                  <a:lnTo>
                    <a:pt x="53" y="599"/>
                  </a:lnTo>
                  <a:lnTo>
                    <a:pt x="64" y="620"/>
                  </a:lnTo>
                  <a:lnTo>
                    <a:pt x="78" y="639"/>
                  </a:lnTo>
                  <a:lnTo>
                    <a:pt x="94" y="655"/>
                  </a:lnTo>
                  <a:lnTo>
                    <a:pt x="110" y="669"/>
                  </a:lnTo>
                  <a:lnTo>
                    <a:pt x="125" y="680"/>
                  </a:lnTo>
                  <a:lnTo>
                    <a:pt x="139" y="688"/>
                  </a:lnTo>
                  <a:lnTo>
                    <a:pt x="152" y="697"/>
                  </a:lnTo>
                  <a:lnTo>
                    <a:pt x="163" y="707"/>
                  </a:lnTo>
                  <a:lnTo>
                    <a:pt x="172" y="721"/>
                  </a:lnTo>
                  <a:lnTo>
                    <a:pt x="181" y="738"/>
                  </a:lnTo>
                  <a:lnTo>
                    <a:pt x="186" y="764"/>
                  </a:lnTo>
                  <a:lnTo>
                    <a:pt x="186" y="790"/>
                  </a:lnTo>
                  <a:lnTo>
                    <a:pt x="177" y="812"/>
                  </a:lnTo>
                  <a:lnTo>
                    <a:pt x="166" y="832"/>
                  </a:lnTo>
                  <a:lnTo>
                    <a:pt x="154" y="850"/>
                  </a:lnTo>
                  <a:lnTo>
                    <a:pt x="148" y="870"/>
                  </a:lnTo>
                  <a:lnTo>
                    <a:pt x="153" y="890"/>
                  </a:lnTo>
                  <a:lnTo>
                    <a:pt x="172" y="915"/>
                  </a:lnTo>
                  <a:lnTo>
                    <a:pt x="210" y="943"/>
                  </a:lnTo>
                  <a:lnTo>
                    <a:pt x="235" y="957"/>
                  </a:lnTo>
                  <a:lnTo>
                    <a:pt x="258" y="969"/>
                  </a:lnTo>
                  <a:lnTo>
                    <a:pt x="280" y="977"/>
                  </a:lnTo>
                  <a:lnTo>
                    <a:pt x="301" y="983"/>
                  </a:lnTo>
                  <a:lnTo>
                    <a:pt x="322" y="985"/>
                  </a:lnTo>
                  <a:lnTo>
                    <a:pt x="343" y="986"/>
                  </a:lnTo>
                  <a:lnTo>
                    <a:pt x="363" y="985"/>
                  </a:lnTo>
                  <a:lnTo>
                    <a:pt x="382" y="981"/>
                  </a:lnTo>
                  <a:lnTo>
                    <a:pt x="401" y="977"/>
                  </a:lnTo>
                  <a:lnTo>
                    <a:pt x="419" y="971"/>
                  </a:lnTo>
                  <a:lnTo>
                    <a:pt x="437" y="964"/>
                  </a:lnTo>
                  <a:lnTo>
                    <a:pt x="455" y="956"/>
                  </a:lnTo>
                  <a:lnTo>
                    <a:pt x="472" y="947"/>
                  </a:lnTo>
                  <a:lnTo>
                    <a:pt x="489" y="938"/>
                  </a:lnTo>
                  <a:lnTo>
                    <a:pt x="507" y="928"/>
                  </a:lnTo>
                  <a:lnTo>
                    <a:pt x="524" y="919"/>
                  </a:lnTo>
                  <a:lnTo>
                    <a:pt x="555" y="901"/>
                  </a:lnTo>
                  <a:lnTo>
                    <a:pt x="578" y="881"/>
                  </a:lnTo>
                  <a:lnTo>
                    <a:pt x="594" y="859"/>
                  </a:lnTo>
                  <a:lnTo>
                    <a:pt x="603" y="837"/>
                  </a:lnTo>
                  <a:lnTo>
                    <a:pt x="606" y="812"/>
                  </a:lnTo>
                  <a:lnTo>
                    <a:pt x="602" y="784"/>
                  </a:lnTo>
                  <a:lnTo>
                    <a:pt x="592" y="754"/>
                  </a:lnTo>
                  <a:lnTo>
                    <a:pt x="576" y="721"/>
                  </a:lnTo>
                  <a:lnTo>
                    <a:pt x="557" y="686"/>
                  </a:lnTo>
                  <a:lnTo>
                    <a:pt x="541" y="652"/>
                  </a:lnTo>
                  <a:lnTo>
                    <a:pt x="527" y="620"/>
                  </a:lnTo>
                  <a:lnTo>
                    <a:pt x="518" y="589"/>
                  </a:lnTo>
                  <a:lnTo>
                    <a:pt x="512" y="559"/>
                  </a:lnTo>
                  <a:lnTo>
                    <a:pt x="512" y="530"/>
                  </a:lnTo>
                  <a:lnTo>
                    <a:pt x="518" y="503"/>
                  </a:lnTo>
                  <a:lnTo>
                    <a:pt x="530" y="479"/>
                  </a:lnTo>
                  <a:lnTo>
                    <a:pt x="545" y="454"/>
                  </a:lnTo>
                  <a:lnTo>
                    <a:pt x="561" y="428"/>
                  </a:lnTo>
                  <a:lnTo>
                    <a:pt x="573" y="402"/>
                  </a:lnTo>
                  <a:lnTo>
                    <a:pt x="584" y="377"/>
                  </a:lnTo>
                  <a:lnTo>
                    <a:pt x="589" y="352"/>
                  </a:lnTo>
                  <a:lnTo>
                    <a:pt x="589" y="330"/>
                  </a:lnTo>
                  <a:lnTo>
                    <a:pt x="581" y="311"/>
                  </a:lnTo>
                  <a:lnTo>
                    <a:pt x="564" y="296"/>
                  </a:lnTo>
                  <a:lnTo>
                    <a:pt x="542" y="282"/>
                  </a:lnTo>
                  <a:lnTo>
                    <a:pt x="522" y="267"/>
                  </a:lnTo>
                  <a:lnTo>
                    <a:pt x="504" y="252"/>
                  </a:lnTo>
                  <a:lnTo>
                    <a:pt x="490" y="235"/>
                  </a:lnTo>
                  <a:lnTo>
                    <a:pt x="480" y="218"/>
                  </a:lnTo>
                  <a:lnTo>
                    <a:pt x="475" y="198"/>
                  </a:lnTo>
                  <a:lnTo>
                    <a:pt x="475" y="178"/>
                  </a:lnTo>
                  <a:lnTo>
                    <a:pt x="483" y="157"/>
                  </a:lnTo>
                  <a:lnTo>
                    <a:pt x="495" y="137"/>
                  </a:lnTo>
                  <a:lnTo>
                    <a:pt x="505" y="120"/>
                  </a:lnTo>
                  <a:lnTo>
                    <a:pt x="513" y="105"/>
                  </a:lnTo>
                  <a:lnTo>
                    <a:pt x="517" y="92"/>
                  </a:lnTo>
                  <a:lnTo>
                    <a:pt x="515" y="79"/>
                  </a:lnTo>
                  <a:lnTo>
                    <a:pt x="505" y="66"/>
                  </a:lnTo>
                  <a:lnTo>
                    <a:pt x="488" y="49"/>
                  </a:lnTo>
                  <a:lnTo>
                    <a:pt x="462" y="31"/>
                  </a:lnTo>
                  <a:lnTo>
                    <a:pt x="445" y="22"/>
                  </a:lnTo>
                  <a:lnTo>
                    <a:pt x="428" y="16"/>
                  </a:lnTo>
                  <a:lnTo>
                    <a:pt x="411" y="11"/>
                  </a:lnTo>
                  <a:lnTo>
                    <a:pt x="394" y="10"/>
                  </a:lnTo>
                  <a:lnTo>
                    <a:pt x="375" y="10"/>
                  </a:lnTo>
                  <a:lnTo>
                    <a:pt x="358" y="11"/>
                  </a:lnTo>
                  <a:lnTo>
                    <a:pt x="341" y="14"/>
                  </a:lnTo>
                  <a:lnTo>
                    <a:pt x="323" y="16"/>
                  </a:lnTo>
                  <a:lnTo>
                    <a:pt x="306" y="19"/>
                  </a:lnTo>
                  <a:lnTo>
                    <a:pt x="290" y="24"/>
                  </a:lnTo>
                  <a:lnTo>
                    <a:pt x="274" y="28"/>
                  </a:lnTo>
                  <a:lnTo>
                    <a:pt x="259" y="31"/>
                  </a:lnTo>
                  <a:lnTo>
                    <a:pt x="245" y="33"/>
                  </a:lnTo>
                  <a:lnTo>
                    <a:pt x="231" y="34"/>
                  </a:lnTo>
                  <a:lnTo>
                    <a:pt x="220" y="34"/>
                  </a:lnTo>
                  <a:lnTo>
                    <a:pt x="208" y="32"/>
                  </a:lnTo>
                  <a:lnTo>
                    <a:pt x="187" y="26"/>
                  </a:lnTo>
                  <a:lnTo>
                    <a:pt x="167" y="18"/>
                  </a:lnTo>
                  <a:lnTo>
                    <a:pt x="147" y="11"/>
                  </a:lnTo>
                  <a:lnTo>
                    <a:pt x="128" y="6"/>
                  </a:lnTo>
                  <a:lnTo>
                    <a:pt x="111" y="1"/>
                  </a:lnTo>
                  <a:lnTo>
                    <a:pt x="96" y="0"/>
                  </a:lnTo>
                  <a:lnTo>
                    <a:pt x="86" y="1"/>
                  </a:lnTo>
                  <a:lnTo>
                    <a:pt x="78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77" name="Freeform 29"/>
            <p:cNvSpPr>
              <a:spLocks/>
            </p:cNvSpPr>
            <p:nvPr/>
          </p:nvSpPr>
          <p:spPr bwMode="auto">
            <a:xfrm>
              <a:off x="4441" y="1219"/>
              <a:ext cx="293" cy="485"/>
            </a:xfrm>
            <a:custGeom>
              <a:avLst/>
              <a:gdLst/>
              <a:ahLst/>
              <a:cxnLst>
                <a:cxn ang="0">
                  <a:pos x="61" y="21"/>
                </a:cxn>
                <a:cxn ang="0">
                  <a:pos x="31" y="80"/>
                </a:cxn>
                <a:cxn ang="0">
                  <a:pos x="16" y="190"/>
                </a:cxn>
                <a:cxn ang="0">
                  <a:pos x="9" y="282"/>
                </a:cxn>
                <a:cxn ang="0">
                  <a:pos x="0" y="351"/>
                </a:cxn>
                <a:cxn ang="0">
                  <a:pos x="14" y="464"/>
                </a:cxn>
                <a:cxn ang="0">
                  <a:pos x="39" y="560"/>
                </a:cxn>
                <a:cxn ang="0">
                  <a:pos x="73" y="622"/>
                </a:cxn>
                <a:cxn ang="0">
                  <a:pos x="116" y="661"/>
                </a:cxn>
                <a:cxn ang="0">
                  <a:pos x="151" y="689"/>
                </a:cxn>
                <a:cxn ang="0">
                  <a:pos x="174" y="742"/>
                </a:cxn>
                <a:cxn ang="0">
                  <a:pos x="164" y="803"/>
                </a:cxn>
                <a:cxn ang="0">
                  <a:pos x="147" y="844"/>
                </a:cxn>
                <a:cxn ang="0">
                  <a:pos x="153" y="881"/>
                </a:cxn>
                <a:cxn ang="0">
                  <a:pos x="205" y="928"/>
                </a:cxn>
                <a:cxn ang="0">
                  <a:pos x="273" y="961"/>
                </a:cxn>
                <a:cxn ang="0">
                  <a:pos x="333" y="969"/>
                </a:cxn>
                <a:cxn ang="0">
                  <a:pos x="388" y="959"/>
                </a:cxn>
                <a:cxn ang="0">
                  <a:pos x="440" y="939"/>
                </a:cxn>
                <a:cxn ang="0">
                  <a:pos x="490" y="912"/>
                </a:cxn>
                <a:cxn ang="0">
                  <a:pos x="558" y="865"/>
                </a:cxn>
                <a:cxn ang="0">
                  <a:pos x="585" y="797"/>
                </a:cxn>
                <a:cxn ang="0">
                  <a:pos x="555" y="708"/>
                </a:cxn>
                <a:cxn ang="0">
                  <a:pos x="509" y="609"/>
                </a:cxn>
                <a:cxn ang="0">
                  <a:pos x="494" y="520"/>
                </a:cxn>
                <a:cxn ang="0">
                  <a:pos x="525" y="446"/>
                </a:cxn>
                <a:cxn ang="0">
                  <a:pos x="563" y="370"/>
                </a:cxn>
                <a:cxn ang="0">
                  <a:pos x="560" y="305"/>
                </a:cxn>
                <a:cxn ang="0">
                  <a:pos x="504" y="265"/>
                </a:cxn>
                <a:cxn ang="0">
                  <a:pos x="465" y="220"/>
                </a:cxn>
                <a:cxn ang="0">
                  <a:pos x="459" y="166"/>
                </a:cxn>
                <a:cxn ang="0">
                  <a:pos x="464" y="155"/>
                </a:cxn>
                <a:cxn ang="0">
                  <a:pos x="486" y="115"/>
                </a:cxn>
                <a:cxn ang="0">
                  <a:pos x="494" y="75"/>
                </a:cxn>
                <a:cxn ang="0">
                  <a:pos x="443" y="27"/>
                </a:cxn>
                <a:cxn ang="0">
                  <a:pos x="398" y="9"/>
                </a:cxn>
                <a:cxn ang="0">
                  <a:pos x="351" y="7"/>
                </a:cxn>
                <a:cxn ang="0">
                  <a:pos x="304" y="14"/>
                </a:cxn>
                <a:cxn ang="0">
                  <a:pos x="260" y="23"/>
                </a:cxn>
                <a:cxn ang="0">
                  <a:pos x="222" y="29"/>
                </a:cxn>
                <a:cxn ang="0">
                  <a:pos x="205" y="29"/>
                </a:cxn>
                <a:cxn ang="0">
                  <a:pos x="177" y="22"/>
                </a:cxn>
                <a:cxn ang="0">
                  <a:pos x="120" y="4"/>
                </a:cxn>
                <a:cxn ang="0">
                  <a:pos x="78" y="2"/>
                </a:cxn>
              </a:cxnLst>
              <a:rect l="0" t="0" r="r" b="b"/>
              <a:pathLst>
                <a:path w="585" h="969">
                  <a:moveTo>
                    <a:pt x="70" y="9"/>
                  </a:moveTo>
                  <a:lnTo>
                    <a:pt x="68" y="12"/>
                  </a:lnTo>
                  <a:lnTo>
                    <a:pt x="61" y="21"/>
                  </a:lnTo>
                  <a:lnTo>
                    <a:pt x="52" y="35"/>
                  </a:lnTo>
                  <a:lnTo>
                    <a:pt x="41" y="55"/>
                  </a:lnTo>
                  <a:lnTo>
                    <a:pt x="31" y="80"/>
                  </a:lnTo>
                  <a:lnTo>
                    <a:pt x="22" y="112"/>
                  </a:lnTo>
                  <a:lnTo>
                    <a:pt x="17" y="148"/>
                  </a:lnTo>
                  <a:lnTo>
                    <a:pt x="16" y="190"/>
                  </a:lnTo>
                  <a:lnTo>
                    <a:pt x="16" y="228"/>
                  </a:lnTo>
                  <a:lnTo>
                    <a:pt x="14" y="258"/>
                  </a:lnTo>
                  <a:lnTo>
                    <a:pt x="9" y="282"/>
                  </a:lnTo>
                  <a:lnTo>
                    <a:pt x="5" y="304"/>
                  </a:lnTo>
                  <a:lnTo>
                    <a:pt x="2" y="326"/>
                  </a:lnTo>
                  <a:lnTo>
                    <a:pt x="0" y="351"/>
                  </a:lnTo>
                  <a:lnTo>
                    <a:pt x="1" y="382"/>
                  </a:lnTo>
                  <a:lnTo>
                    <a:pt x="7" y="423"/>
                  </a:lnTo>
                  <a:lnTo>
                    <a:pt x="14" y="464"/>
                  </a:lnTo>
                  <a:lnTo>
                    <a:pt x="22" y="500"/>
                  </a:lnTo>
                  <a:lnTo>
                    <a:pt x="30" y="532"/>
                  </a:lnTo>
                  <a:lnTo>
                    <a:pt x="39" y="560"/>
                  </a:lnTo>
                  <a:lnTo>
                    <a:pt x="49" y="583"/>
                  </a:lnTo>
                  <a:lnTo>
                    <a:pt x="61" y="603"/>
                  </a:lnTo>
                  <a:lnTo>
                    <a:pt x="73" y="622"/>
                  </a:lnTo>
                  <a:lnTo>
                    <a:pt x="87" y="638"/>
                  </a:lnTo>
                  <a:lnTo>
                    <a:pt x="102" y="651"/>
                  </a:lnTo>
                  <a:lnTo>
                    <a:pt x="116" y="661"/>
                  </a:lnTo>
                  <a:lnTo>
                    <a:pt x="129" y="670"/>
                  </a:lnTo>
                  <a:lnTo>
                    <a:pt x="140" y="678"/>
                  </a:lnTo>
                  <a:lnTo>
                    <a:pt x="151" y="689"/>
                  </a:lnTo>
                  <a:lnTo>
                    <a:pt x="159" y="701"/>
                  </a:lnTo>
                  <a:lnTo>
                    <a:pt x="167" y="719"/>
                  </a:lnTo>
                  <a:lnTo>
                    <a:pt x="174" y="742"/>
                  </a:lnTo>
                  <a:lnTo>
                    <a:pt x="176" y="765"/>
                  </a:lnTo>
                  <a:lnTo>
                    <a:pt x="173" y="784"/>
                  </a:lnTo>
                  <a:lnTo>
                    <a:pt x="164" y="803"/>
                  </a:lnTo>
                  <a:lnTo>
                    <a:pt x="156" y="821"/>
                  </a:lnTo>
                  <a:lnTo>
                    <a:pt x="152" y="833"/>
                  </a:lnTo>
                  <a:lnTo>
                    <a:pt x="147" y="844"/>
                  </a:lnTo>
                  <a:lnTo>
                    <a:pt x="146" y="857"/>
                  </a:lnTo>
                  <a:lnTo>
                    <a:pt x="147" y="868"/>
                  </a:lnTo>
                  <a:lnTo>
                    <a:pt x="153" y="881"/>
                  </a:lnTo>
                  <a:lnTo>
                    <a:pt x="163" y="896"/>
                  </a:lnTo>
                  <a:lnTo>
                    <a:pt x="181" y="911"/>
                  </a:lnTo>
                  <a:lnTo>
                    <a:pt x="205" y="928"/>
                  </a:lnTo>
                  <a:lnTo>
                    <a:pt x="228" y="942"/>
                  </a:lnTo>
                  <a:lnTo>
                    <a:pt x="251" y="952"/>
                  </a:lnTo>
                  <a:lnTo>
                    <a:pt x="273" y="961"/>
                  </a:lnTo>
                  <a:lnTo>
                    <a:pt x="293" y="965"/>
                  </a:lnTo>
                  <a:lnTo>
                    <a:pt x="313" y="967"/>
                  </a:lnTo>
                  <a:lnTo>
                    <a:pt x="333" y="969"/>
                  </a:lnTo>
                  <a:lnTo>
                    <a:pt x="352" y="967"/>
                  </a:lnTo>
                  <a:lnTo>
                    <a:pt x="371" y="964"/>
                  </a:lnTo>
                  <a:lnTo>
                    <a:pt x="388" y="959"/>
                  </a:lnTo>
                  <a:lnTo>
                    <a:pt x="406" y="954"/>
                  </a:lnTo>
                  <a:lnTo>
                    <a:pt x="424" y="947"/>
                  </a:lnTo>
                  <a:lnTo>
                    <a:pt x="440" y="939"/>
                  </a:lnTo>
                  <a:lnTo>
                    <a:pt x="457" y="931"/>
                  </a:lnTo>
                  <a:lnTo>
                    <a:pt x="473" y="921"/>
                  </a:lnTo>
                  <a:lnTo>
                    <a:pt x="490" y="912"/>
                  </a:lnTo>
                  <a:lnTo>
                    <a:pt x="507" y="903"/>
                  </a:lnTo>
                  <a:lnTo>
                    <a:pt x="537" y="885"/>
                  </a:lnTo>
                  <a:lnTo>
                    <a:pt x="558" y="865"/>
                  </a:lnTo>
                  <a:lnTo>
                    <a:pt x="573" y="844"/>
                  </a:lnTo>
                  <a:lnTo>
                    <a:pt x="583" y="821"/>
                  </a:lnTo>
                  <a:lnTo>
                    <a:pt x="585" y="797"/>
                  </a:lnTo>
                  <a:lnTo>
                    <a:pt x="580" y="770"/>
                  </a:lnTo>
                  <a:lnTo>
                    <a:pt x="571" y="741"/>
                  </a:lnTo>
                  <a:lnTo>
                    <a:pt x="555" y="708"/>
                  </a:lnTo>
                  <a:lnTo>
                    <a:pt x="538" y="674"/>
                  </a:lnTo>
                  <a:lnTo>
                    <a:pt x="522" y="641"/>
                  </a:lnTo>
                  <a:lnTo>
                    <a:pt x="509" y="609"/>
                  </a:lnTo>
                  <a:lnTo>
                    <a:pt x="500" y="578"/>
                  </a:lnTo>
                  <a:lnTo>
                    <a:pt x="494" y="549"/>
                  </a:lnTo>
                  <a:lnTo>
                    <a:pt x="494" y="520"/>
                  </a:lnTo>
                  <a:lnTo>
                    <a:pt x="499" y="494"/>
                  </a:lnTo>
                  <a:lnTo>
                    <a:pt x="510" y="470"/>
                  </a:lnTo>
                  <a:lnTo>
                    <a:pt x="525" y="446"/>
                  </a:lnTo>
                  <a:lnTo>
                    <a:pt x="540" y="420"/>
                  </a:lnTo>
                  <a:lnTo>
                    <a:pt x="553" y="394"/>
                  </a:lnTo>
                  <a:lnTo>
                    <a:pt x="563" y="370"/>
                  </a:lnTo>
                  <a:lnTo>
                    <a:pt x="568" y="345"/>
                  </a:lnTo>
                  <a:lnTo>
                    <a:pt x="568" y="323"/>
                  </a:lnTo>
                  <a:lnTo>
                    <a:pt x="560" y="305"/>
                  </a:lnTo>
                  <a:lnTo>
                    <a:pt x="542" y="290"/>
                  </a:lnTo>
                  <a:lnTo>
                    <a:pt x="523" y="277"/>
                  </a:lnTo>
                  <a:lnTo>
                    <a:pt x="504" y="265"/>
                  </a:lnTo>
                  <a:lnTo>
                    <a:pt x="488" y="251"/>
                  </a:lnTo>
                  <a:lnTo>
                    <a:pt x="475" y="236"/>
                  </a:lnTo>
                  <a:lnTo>
                    <a:pt x="465" y="220"/>
                  </a:lnTo>
                  <a:lnTo>
                    <a:pt x="458" y="203"/>
                  </a:lnTo>
                  <a:lnTo>
                    <a:pt x="456" y="185"/>
                  </a:lnTo>
                  <a:lnTo>
                    <a:pt x="459" y="166"/>
                  </a:lnTo>
                  <a:lnTo>
                    <a:pt x="461" y="162"/>
                  </a:lnTo>
                  <a:lnTo>
                    <a:pt x="462" y="159"/>
                  </a:lnTo>
                  <a:lnTo>
                    <a:pt x="464" y="155"/>
                  </a:lnTo>
                  <a:lnTo>
                    <a:pt x="465" y="152"/>
                  </a:lnTo>
                  <a:lnTo>
                    <a:pt x="475" y="132"/>
                  </a:lnTo>
                  <a:lnTo>
                    <a:pt x="486" y="115"/>
                  </a:lnTo>
                  <a:lnTo>
                    <a:pt x="493" y="101"/>
                  </a:lnTo>
                  <a:lnTo>
                    <a:pt x="496" y="87"/>
                  </a:lnTo>
                  <a:lnTo>
                    <a:pt x="494" y="75"/>
                  </a:lnTo>
                  <a:lnTo>
                    <a:pt x="486" y="61"/>
                  </a:lnTo>
                  <a:lnTo>
                    <a:pt x="470" y="46"/>
                  </a:lnTo>
                  <a:lnTo>
                    <a:pt x="443" y="27"/>
                  </a:lnTo>
                  <a:lnTo>
                    <a:pt x="428" y="19"/>
                  </a:lnTo>
                  <a:lnTo>
                    <a:pt x="413" y="14"/>
                  </a:lnTo>
                  <a:lnTo>
                    <a:pt x="398" y="9"/>
                  </a:lnTo>
                  <a:lnTo>
                    <a:pt x="382" y="7"/>
                  </a:lnTo>
                  <a:lnTo>
                    <a:pt x="366" y="7"/>
                  </a:lnTo>
                  <a:lnTo>
                    <a:pt x="351" y="7"/>
                  </a:lnTo>
                  <a:lnTo>
                    <a:pt x="335" y="9"/>
                  </a:lnTo>
                  <a:lnTo>
                    <a:pt x="319" y="10"/>
                  </a:lnTo>
                  <a:lnTo>
                    <a:pt x="304" y="14"/>
                  </a:lnTo>
                  <a:lnTo>
                    <a:pt x="289" y="17"/>
                  </a:lnTo>
                  <a:lnTo>
                    <a:pt x="274" y="19"/>
                  </a:lnTo>
                  <a:lnTo>
                    <a:pt x="260" y="23"/>
                  </a:lnTo>
                  <a:lnTo>
                    <a:pt x="246" y="25"/>
                  </a:lnTo>
                  <a:lnTo>
                    <a:pt x="234" y="27"/>
                  </a:lnTo>
                  <a:lnTo>
                    <a:pt x="222" y="29"/>
                  </a:lnTo>
                  <a:lnTo>
                    <a:pt x="211" y="29"/>
                  </a:lnTo>
                  <a:lnTo>
                    <a:pt x="208" y="29"/>
                  </a:lnTo>
                  <a:lnTo>
                    <a:pt x="205" y="29"/>
                  </a:lnTo>
                  <a:lnTo>
                    <a:pt x="201" y="29"/>
                  </a:lnTo>
                  <a:lnTo>
                    <a:pt x="198" y="27"/>
                  </a:lnTo>
                  <a:lnTo>
                    <a:pt x="177" y="22"/>
                  </a:lnTo>
                  <a:lnTo>
                    <a:pt x="158" y="15"/>
                  </a:lnTo>
                  <a:lnTo>
                    <a:pt x="138" y="9"/>
                  </a:lnTo>
                  <a:lnTo>
                    <a:pt x="120" y="4"/>
                  </a:lnTo>
                  <a:lnTo>
                    <a:pt x="102" y="1"/>
                  </a:lnTo>
                  <a:lnTo>
                    <a:pt x="88" y="0"/>
                  </a:lnTo>
                  <a:lnTo>
                    <a:pt x="78" y="2"/>
                  </a:lnTo>
                  <a:lnTo>
                    <a:pt x="70" y="9"/>
                  </a:lnTo>
                  <a:close/>
                </a:path>
              </a:pathLst>
            </a:custGeom>
            <a:solidFill>
              <a:srgbClr val="F9EFE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78" name="Freeform 30"/>
            <p:cNvSpPr>
              <a:spLocks/>
            </p:cNvSpPr>
            <p:nvPr/>
          </p:nvSpPr>
          <p:spPr bwMode="auto">
            <a:xfrm>
              <a:off x="4447" y="1223"/>
              <a:ext cx="282" cy="476"/>
            </a:xfrm>
            <a:custGeom>
              <a:avLst/>
              <a:gdLst/>
              <a:ahLst/>
              <a:cxnLst>
                <a:cxn ang="0">
                  <a:pos x="54" y="22"/>
                </a:cxn>
                <a:cxn ang="0">
                  <a:pos x="27" y="81"/>
                </a:cxn>
                <a:cxn ang="0">
                  <a:pos x="14" y="187"/>
                </a:cxn>
                <a:cxn ang="0">
                  <a:pos x="0" y="346"/>
                </a:cxn>
                <a:cxn ang="0">
                  <a:pos x="20" y="489"/>
                </a:cxn>
                <a:cxn ang="0">
                  <a:pos x="46" y="568"/>
                </a:cxn>
                <a:cxn ang="0">
                  <a:pos x="81" y="619"/>
                </a:cxn>
                <a:cxn ang="0">
                  <a:pos x="118" y="652"/>
                </a:cxn>
                <a:cxn ang="0">
                  <a:pos x="147" y="683"/>
                </a:cxn>
                <a:cxn ang="0">
                  <a:pos x="165" y="742"/>
                </a:cxn>
                <a:cxn ang="0">
                  <a:pos x="153" y="800"/>
                </a:cxn>
                <a:cxn ang="0">
                  <a:pos x="143" y="838"/>
                </a:cxn>
                <a:cxn ang="0">
                  <a:pos x="158" y="879"/>
                </a:cxn>
                <a:cxn ang="0">
                  <a:pos x="221" y="926"/>
                </a:cxn>
                <a:cxn ang="0">
                  <a:pos x="284" y="949"/>
                </a:cxn>
                <a:cxn ang="0">
                  <a:pos x="341" y="950"/>
                </a:cxn>
                <a:cxn ang="0">
                  <a:pos x="393" y="936"/>
                </a:cxn>
                <a:cxn ang="0">
                  <a:pos x="443" y="913"/>
                </a:cxn>
                <a:cxn ang="0">
                  <a:pos x="490" y="886"/>
                </a:cxn>
                <a:cxn ang="0">
                  <a:pos x="553" y="828"/>
                </a:cxn>
                <a:cxn ang="0">
                  <a:pos x="560" y="755"/>
                </a:cxn>
                <a:cxn ang="0">
                  <a:pos x="517" y="661"/>
                </a:cxn>
                <a:cxn ang="0">
                  <a:pos x="482" y="566"/>
                </a:cxn>
                <a:cxn ang="0">
                  <a:pos x="481" y="485"/>
                </a:cxn>
                <a:cxn ang="0">
                  <a:pos x="519" y="411"/>
                </a:cxn>
                <a:cxn ang="0">
                  <a:pos x="545" y="338"/>
                </a:cxn>
                <a:cxn ang="0">
                  <a:pos x="521" y="284"/>
                </a:cxn>
                <a:cxn ang="0">
                  <a:pos x="468" y="245"/>
                </a:cxn>
                <a:cxn ang="0">
                  <a:pos x="439" y="198"/>
                </a:cxn>
                <a:cxn ang="0">
                  <a:pos x="443" y="158"/>
                </a:cxn>
                <a:cxn ang="0">
                  <a:pos x="447" y="147"/>
                </a:cxn>
                <a:cxn ang="0">
                  <a:pos x="474" y="98"/>
                </a:cxn>
                <a:cxn ang="0">
                  <a:pos x="466" y="57"/>
                </a:cxn>
                <a:cxn ang="0">
                  <a:pos x="412" y="16"/>
                </a:cxn>
                <a:cxn ang="0">
                  <a:pos x="367" y="4"/>
                </a:cxn>
                <a:cxn ang="0">
                  <a:pos x="319" y="5"/>
                </a:cxn>
                <a:cxn ang="0">
                  <a:pos x="276" y="14"/>
                </a:cxn>
                <a:cxn ang="0">
                  <a:pos x="234" y="22"/>
                </a:cxn>
                <a:cxn ang="0">
                  <a:pos x="200" y="24"/>
                </a:cxn>
                <a:cxn ang="0">
                  <a:pos x="189" y="23"/>
                </a:cxn>
                <a:cxn ang="0">
                  <a:pos x="148" y="11"/>
                </a:cxn>
                <a:cxn ang="0">
                  <a:pos x="95" y="0"/>
                </a:cxn>
                <a:cxn ang="0">
                  <a:pos x="62" y="10"/>
                </a:cxn>
              </a:cxnLst>
              <a:rect l="0" t="0" r="r" b="b"/>
              <a:pathLst>
                <a:path w="564" h="952">
                  <a:moveTo>
                    <a:pt x="62" y="10"/>
                  </a:moveTo>
                  <a:lnTo>
                    <a:pt x="60" y="14"/>
                  </a:lnTo>
                  <a:lnTo>
                    <a:pt x="54" y="22"/>
                  </a:lnTo>
                  <a:lnTo>
                    <a:pt x="45" y="37"/>
                  </a:lnTo>
                  <a:lnTo>
                    <a:pt x="36" y="56"/>
                  </a:lnTo>
                  <a:lnTo>
                    <a:pt x="27" y="81"/>
                  </a:lnTo>
                  <a:lnTo>
                    <a:pt x="19" y="111"/>
                  </a:lnTo>
                  <a:lnTo>
                    <a:pt x="14" y="147"/>
                  </a:lnTo>
                  <a:lnTo>
                    <a:pt x="14" y="187"/>
                  </a:lnTo>
                  <a:lnTo>
                    <a:pt x="13" y="255"/>
                  </a:lnTo>
                  <a:lnTo>
                    <a:pt x="5" y="300"/>
                  </a:lnTo>
                  <a:lnTo>
                    <a:pt x="0" y="346"/>
                  </a:lnTo>
                  <a:lnTo>
                    <a:pt x="6" y="417"/>
                  </a:lnTo>
                  <a:lnTo>
                    <a:pt x="13" y="455"/>
                  </a:lnTo>
                  <a:lnTo>
                    <a:pt x="20" y="489"/>
                  </a:lnTo>
                  <a:lnTo>
                    <a:pt x="28" y="519"/>
                  </a:lnTo>
                  <a:lnTo>
                    <a:pt x="37" y="545"/>
                  </a:lnTo>
                  <a:lnTo>
                    <a:pt x="46" y="568"/>
                  </a:lnTo>
                  <a:lnTo>
                    <a:pt x="57" y="587"/>
                  </a:lnTo>
                  <a:lnTo>
                    <a:pt x="68" y="604"/>
                  </a:lnTo>
                  <a:lnTo>
                    <a:pt x="81" y="619"/>
                  </a:lnTo>
                  <a:lnTo>
                    <a:pt x="95" y="632"/>
                  </a:lnTo>
                  <a:lnTo>
                    <a:pt x="106" y="643"/>
                  </a:lnTo>
                  <a:lnTo>
                    <a:pt x="118" y="652"/>
                  </a:lnTo>
                  <a:lnTo>
                    <a:pt x="128" y="661"/>
                  </a:lnTo>
                  <a:lnTo>
                    <a:pt x="137" y="671"/>
                  </a:lnTo>
                  <a:lnTo>
                    <a:pt x="147" y="683"/>
                  </a:lnTo>
                  <a:lnTo>
                    <a:pt x="155" y="699"/>
                  </a:lnTo>
                  <a:lnTo>
                    <a:pt x="162" y="720"/>
                  </a:lnTo>
                  <a:lnTo>
                    <a:pt x="165" y="742"/>
                  </a:lnTo>
                  <a:lnTo>
                    <a:pt x="164" y="761"/>
                  </a:lnTo>
                  <a:lnTo>
                    <a:pt x="159" y="780"/>
                  </a:lnTo>
                  <a:lnTo>
                    <a:pt x="153" y="800"/>
                  </a:lnTo>
                  <a:lnTo>
                    <a:pt x="150" y="813"/>
                  </a:lnTo>
                  <a:lnTo>
                    <a:pt x="145" y="826"/>
                  </a:lnTo>
                  <a:lnTo>
                    <a:pt x="143" y="838"/>
                  </a:lnTo>
                  <a:lnTo>
                    <a:pt x="144" y="851"/>
                  </a:lnTo>
                  <a:lnTo>
                    <a:pt x="148" y="864"/>
                  </a:lnTo>
                  <a:lnTo>
                    <a:pt x="158" y="879"/>
                  </a:lnTo>
                  <a:lnTo>
                    <a:pt x="174" y="894"/>
                  </a:lnTo>
                  <a:lnTo>
                    <a:pt x="200" y="912"/>
                  </a:lnTo>
                  <a:lnTo>
                    <a:pt x="221" y="926"/>
                  </a:lnTo>
                  <a:lnTo>
                    <a:pt x="243" y="936"/>
                  </a:lnTo>
                  <a:lnTo>
                    <a:pt x="264" y="943"/>
                  </a:lnTo>
                  <a:lnTo>
                    <a:pt x="284" y="949"/>
                  </a:lnTo>
                  <a:lnTo>
                    <a:pt x="303" y="951"/>
                  </a:lnTo>
                  <a:lnTo>
                    <a:pt x="323" y="952"/>
                  </a:lnTo>
                  <a:lnTo>
                    <a:pt x="341" y="950"/>
                  </a:lnTo>
                  <a:lnTo>
                    <a:pt x="359" y="947"/>
                  </a:lnTo>
                  <a:lnTo>
                    <a:pt x="376" y="942"/>
                  </a:lnTo>
                  <a:lnTo>
                    <a:pt x="393" y="936"/>
                  </a:lnTo>
                  <a:lnTo>
                    <a:pt x="409" y="929"/>
                  </a:lnTo>
                  <a:lnTo>
                    <a:pt x="426" y="921"/>
                  </a:lnTo>
                  <a:lnTo>
                    <a:pt x="443" y="913"/>
                  </a:lnTo>
                  <a:lnTo>
                    <a:pt x="459" y="904"/>
                  </a:lnTo>
                  <a:lnTo>
                    <a:pt x="474" y="895"/>
                  </a:lnTo>
                  <a:lnTo>
                    <a:pt x="490" y="886"/>
                  </a:lnTo>
                  <a:lnTo>
                    <a:pt x="517" y="867"/>
                  </a:lnTo>
                  <a:lnTo>
                    <a:pt x="539" y="848"/>
                  </a:lnTo>
                  <a:lnTo>
                    <a:pt x="553" y="828"/>
                  </a:lnTo>
                  <a:lnTo>
                    <a:pt x="562" y="806"/>
                  </a:lnTo>
                  <a:lnTo>
                    <a:pt x="564" y="782"/>
                  </a:lnTo>
                  <a:lnTo>
                    <a:pt x="560" y="755"/>
                  </a:lnTo>
                  <a:lnTo>
                    <a:pt x="550" y="727"/>
                  </a:lnTo>
                  <a:lnTo>
                    <a:pt x="535" y="694"/>
                  </a:lnTo>
                  <a:lnTo>
                    <a:pt x="517" y="661"/>
                  </a:lnTo>
                  <a:lnTo>
                    <a:pt x="503" y="629"/>
                  </a:lnTo>
                  <a:lnTo>
                    <a:pt x="491" y="598"/>
                  </a:lnTo>
                  <a:lnTo>
                    <a:pt x="482" y="566"/>
                  </a:lnTo>
                  <a:lnTo>
                    <a:pt x="476" y="538"/>
                  </a:lnTo>
                  <a:lnTo>
                    <a:pt x="476" y="511"/>
                  </a:lnTo>
                  <a:lnTo>
                    <a:pt x="481" y="485"/>
                  </a:lnTo>
                  <a:lnTo>
                    <a:pt x="491" y="460"/>
                  </a:lnTo>
                  <a:lnTo>
                    <a:pt x="505" y="436"/>
                  </a:lnTo>
                  <a:lnTo>
                    <a:pt x="519" y="411"/>
                  </a:lnTo>
                  <a:lnTo>
                    <a:pt x="531" y="387"/>
                  </a:lnTo>
                  <a:lnTo>
                    <a:pt x="541" y="361"/>
                  </a:lnTo>
                  <a:lnTo>
                    <a:pt x="545" y="338"/>
                  </a:lnTo>
                  <a:lnTo>
                    <a:pt x="545" y="318"/>
                  </a:lnTo>
                  <a:lnTo>
                    <a:pt x="537" y="299"/>
                  </a:lnTo>
                  <a:lnTo>
                    <a:pt x="521" y="284"/>
                  </a:lnTo>
                  <a:lnTo>
                    <a:pt x="503" y="273"/>
                  </a:lnTo>
                  <a:lnTo>
                    <a:pt x="484" y="259"/>
                  </a:lnTo>
                  <a:lnTo>
                    <a:pt x="468" y="245"/>
                  </a:lnTo>
                  <a:lnTo>
                    <a:pt x="455" y="231"/>
                  </a:lnTo>
                  <a:lnTo>
                    <a:pt x="445" y="215"/>
                  </a:lnTo>
                  <a:lnTo>
                    <a:pt x="439" y="198"/>
                  </a:lnTo>
                  <a:lnTo>
                    <a:pt x="438" y="181"/>
                  </a:lnTo>
                  <a:lnTo>
                    <a:pt x="441" y="161"/>
                  </a:lnTo>
                  <a:lnTo>
                    <a:pt x="443" y="158"/>
                  </a:lnTo>
                  <a:lnTo>
                    <a:pt x="444" y="154"/>
                  </a:lnTo>
                  <a:lnTo>
                    <a:pt x="446" y="151"/>
                  </a:lnTo>
                  <a:lnTo>
                    <a:pt x="447" y="147"/>
                  </a:lnTo>
                  <a:lnTo>
                    <a:pt x="458" y="128"/>
                  </a:lnTo>
                  <a:lnTo>
                    <a:pt x="467" y="111"/>
                  </a:lnTo>
                  <a:lnTo>
                    <a:pt x="474" y="98"/>
                  </a:lnTo>
                  <a:lnTo>
                    <a:pt x="476" y="84"/>
                  </a:lnTo>
                  <a:lnTo>
                    <a:pt x="475" y="71"/>
                  </a:lnTo>
                  <a:lnTo>
                    <a:pt x="466" y="57"/>
                  </a:lnTo>
                  <a:lnTo>
                    <a:pt x="451" y="41"/>
                  </a:lnTo>
                  <a:lnTo>
                    <a:pt x="425" y="24"/>
                  </a:lnTo>
                  <a:lnTo>
                    <a:pt x="412" y="16"/>
                  </a:lnTo>
                  <a:lnTo>
                    <a:pt x="397" y="10"/>
                  </a:lnTo>
                  <a:lnTo>
                    <a:pt x="382" y="7"/>
                  </a:lnTo>
                  <a:lnTo>
                    <a:pt x="367" y="4"/>
                  </a:lnTo>
                  <a:lnTo>
                    <a:pt x="350" y="3"/>
                  </a:lnTo>
                  <a:lnTo>
                    <a:pt x="335" y="4"/>
                  </a:lnTo>
                  <a:lnTo>
                    <a:pt x="319" y="5"/>
                  </a:lnTo>
                  <a:lnTo>
                    <a:pt x="304" y="8"/>
                  </a:lnTo>
                  <a:lnTo>
                    <a:pt x="289" y="10"/>
                  </a:lnTo>
                  <a:lnTo>
                    <a:pt x="276" y="14"/>
                  </a:lnTo>
                  <a:lnTo>
                    <a:pt x="261" y="16"/>
                  </a:lnTo>
                  <a:lnTo>
                    <a:pt x="247" y="19"/>
                  </a:lnTo>
                  <a:lnTo>
                    <a:pt x="234" y="22"/>
                  </a:lnTo>
                  <a:lnTo>
                    <a:pt x="221" y="23"/>
                  </a:lnTo>
                  <a:lnTo>
                    <a:pt x="210" y="24"/>
                  </a:lnTo>
                  <a:lnTo>
                    <a:pt x="200" y="24"/>
                  </a:lnTo>
                  <a:lnTo>
                    <a:pt x="196" y="24"/>
                  </a:lnTo>
                  <a:lnTo>
                    <a:pt x="193" y="23"/>
                  </a:lnTo>
                  <a:lnTo>
                    <a:pt x="189" y="23"/>
                  </a:lnTo>
                  <a:lnTo>
                    <a:pt x="187" y="22"/>
                  </a:lnTo>
                  <a:lnTo>
                    <a:pt x="167" y="17"/>
                  </a:lnTo>
                  <a:lnTo>
                    <a:pt x="148" y="11"/>
                  </a:lnTo>
                  <a:lnTo>
                    <a:pt x="128" y="5"/>
                  </a:lnTo>
                  <a:lnTo>
                    <a:pt x="111" y="2"/>
                  </a:lnTo>
                  <a:lnTo>
                    <a:pt x="95" y="0"/>
                  </a:lnTo>
                  <a:lnTo>
                    <a:pt x="81" y="0"/>
                  </a:lnTo>
                  <a:lnTo>
                    <a:pt x="69" y="3"/>
                  </a:lnTo>
                  <a:lnTo>
                    <a:pt x="62" y="10"/>
                  </a:lnTo>
                  <a:close/>
                </a:path>
              </a:pathLst>
            </a:custGeom>
            <a:solidFill>
              <a:srgbClr val="F4E2D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79" name="Freeform 31"/>
            <p:cNvSpPr>
              <a:spLocks/>
            </p:cNvSpPr>
            <p:nvPr/>
          </p:nvSpPr>
          <p:spPr bwMode="auto">
            <a:xfrm>
              <a:off x="4452" y="1226"/>
              <a:ext cx="272" cy="468"/>
            </a:xfrm>
            <a:custGeom>
              <a:avLst/>
              <a:gdLst/>
              <a:ahLst/>
              <a:cxnLst>
                <a:cxn ang="0">
                  <a:pos x="48" y="23"/>
                </a:cxn>
                <a:cxn ang="0">
                  <a:pos x="24" y="83"/>
                </a:cxn>
                <a:cxn ang="0">
                  <a:pos x="12" y="188"/>
                </a:cxn>
                <a:cxn ang="0">
                  <a:pos x="0" y="344"/>
                </a:cxn>
                <a:cxn ang="0">
                  <a:pos x="19" y="481"/>
                </a:cxn>
                <a:cxn ang="0">
                  <a:pos x="43" y="555"/>
                </a:cxn>
                <a:cxn ang="0">
                  <a:pos x="74" y="604"/>
                </a:cxn>
                <a:cxn ang="0">
                  <a:pos x="108" y="636"/>
                </a:cxn>
                <a:cxn ang="0">
                  <a:pos x="133" y="666"/>
                </a:cxn>
                <a:cxn ang="0">
                  <a:pos x="154" y="720"/>
                </a:cxn>
                <a:cxn ang="0">
                  <a:pos x="152" y="782"/>
                </a:cxn>
                <a:cxn ang="0">
                  <a:pos x="141" y="822"/>
                </a:cxn>
                <a:cxn ang="0">
                  <a:pos x="152" y="863"/>
                </a:cxn>
                <a:cxn ang="0">
                  <a:pos x="214" y="912"/>
                </a:cxn>
                <a:cxn ang="0">
                  <a:pos x="275" y="935"/>
                </a:cxn>
                <a:cxn ang="0">
                  <a:pos x="329" y="936"/>
                </a:cxn>
                <a:cxn ang="0">
                  <a:pos x="380" y="922"/>
                </a:cxn>
                <a:cxn ang="0">
                  <a:pos x="426" y="899"/>
                </a:cxn>
                <a:cxn ang="0">
                  <a:pos x="472" y="871"/>
                </a:cxn>
                <a:cxn ang="0">
                  <a:pos x="533" y="814"/>
                </a:cxn>
                <a:cxn ang="0">
                  <a:pos x="539" y="743"/>
                </a:cxn>
                <a:cxn ang="0">
                  <a:pos x="498" y="651"/>
                </a:cxn>
                <a:cxn ang="0">
                  <a:pos x="463" y="558"/>
                </a:cxn>
                <a:cxn ang="0">
                  <a:pos x="462" y="479"/>
                </a:cxn>
                <a:cxn ang="0">
                  <a:pos x="498" y="406"/>
                </a:cxn>
                <a:cxn ang="0">
                  <a:pos x="524" y="333"/>
                </a:cxn>
                <a:cxn ang="0">
                  <a:pos x="500" y="280"/>
                </a:cxn>
                <a:cxn ang="0">
                  <a:pos x="449" y="242"/>
                </a:cxn>
                <a:cxn ang="0">
                  <a:pos x="420" y="195"/>
                </a:cxn>
                <a:cxn ang="0">
                  <a:pos x="424" y="155"/>
                </a:cxn>
                <a:cxn ang="0">
                  <a:pos x="428" y="144"/>
                </a:cxn>
                <a:cxn ang="0">
                  <a:pos x="453" y="95"/>
                </a:cxn>
                <a:cxn ang="0">
                  <a:pos x="447" y="55"/>
                </a:cxn>
                <a:cxn ang="0">
                  <a:pos x="394" y="14"/>
                </a:cxn>
                <a:cxn ang="0">
                  <a:pos x="350" y="3"/>
                </a:cxn>
                <a:cxn ang="0">
                  <a:pos x="305" y="4"/>
                </a:cxn>
                <a:cxn ang="0">
                  <a:pos x="261" y="11"/>
                </a:cxn>
                <a:cxn ang="0">
                  <a:pos x="221" y="19"/>
                </a:cxn>
                <a:cxn ang="0">
                  <a:pos x="189" y="21"/>
                </a:cxn>
                <a:cxn ang="0">
                  <a:pos x="178" y="20"/>
                </a:cxn>
                <a:cxn ang="0">
                  <a:pos x="138" y="10"/>
                </a:cxn>
                <a:cxn ang="0">
                  <a:pos x="85" y="0"/>
                </a:cxn>
                <a:cxn ang="0">
                  <a:pos x="55" y="12"/>
                </a:cxn>
              </a:cxnLst>
              <a:rect l="0" t="0" r="r" b="b"/>
              <a:pathLst>
                <a:path w="543" h="937">
                  <a:moveTo>
                    <a:pt x="55" y="12"/>
                  </a:moveTo>
                  <a:lnTo>
                    <a:pt x="53" y="15"/>
                  </a:lnTo>
                  <a:lnTo>
                    <a:pt x="48" y="23"/>
                  </a:lnTo>
                  <a:lnTo>
                    <a:pt x="40" y="38"/>
                  </a:lnTo>
                  <a:lnTo>
                    <a:pt x="32" y="58"/>
                  </a:lnTo>
                  <a:lnTo>
                    <a:pt x="24" y="83"/>
                  </a:lnTo>
                  <a:lnTo>
                    <a:pt x="17" y="113"/>
                  </a:lnTo>
                  <a:lnTo>
                    <a:pt x="12" y="148"/>
                  </a:lnTo>
                  <a:lnTo>
                    <a:pt x="12" y="188"/>
                  </a:lnTo>
                  <a:lnTo>
                    <a:pt x="11" y="254"/>
                  </a:lnTo>
                  <a:lnTo>
                    <a:pt x="4" y="299"/>
                  </a:lnTo>
                  <a:lnTo>
                    <a:pt x="0" y="344"/>
                  </a:lnTo>
                  <a:lnTo>
                    <a:pt x="7" y="413"/>
                  </a:lnTo>
                  <a:lnTo>
                    <a:pt x="13" y="449"/>
                  </a:lnTo>
                  <a:lnTo>
                    <a:pt x="19" y="481"/>
                  </a:lnTo>
                  <a:lnTo>
                    <a:pt x="27" y="508"/>
                  </a:lnTo>
                  <a:lnTo>
                    <a:pt x="34" y="533"/>
                  </a:lnTo>
                  <a:lnTo>
                    <a:pt x="43" y="555"/>
                  </a:lnTo>
                  <a:lnTo>
                    <a:pt x="53" y="573"/>
                  </a:lnTo>
                  <a:lnTo>
                    <a:pt x="63" y="589"/>
                  </a:lnTo>
                  <a:lnTo>
                    <a:pt x="74" y="604"/>
                  </a:lnTo>
                  <a:lnTo>
                    <a:pt x="86" y="617"/>
                  </a:lnTo>
                  <a:lnTo>
                    <a:pt x="98" y="627"/>
                  </a:lnTo>
                  <a:lnTo>
                    <a:pt x="108" y="636"/>
                  </a:lnTo>
                  <a:lnTo>
                    <a:pt x="117" y="646"/>
                  </a:lnTo>
                  <a:lnTo>
                    <a:pt x="125" y="655"/>
                  </a:lnTo>
                  <a:lnTo>
                    <a:pt x="133" y="666"/>
                  </a:lnTo>
                  <a:lnTo>
                    <a:pt x="141" y="680"/>
                  </a:lnTo>
                  <a:lnTo>
                    <a:pt x="148" y="699"/>
                  </a:lnTo>
                  <a:lnTo>
                    <a:pt x="154" y="720"/>
                  </a:lnTo>
                  <a:lnTo>
                    <a:pt x="156" y="739"/>
                  </a:lnTo>
                  <a:lnTo>
                    <a:pt x="155" y="757"/>
                  </a:lnTo>
                  <a:lnTo>
                    <a:pt x="152" y="782"/>
                  </a:lnTo>
                  <a:lnTo>
                    <a:pt x="148" y="795"/>
                  </a:lnTo>
                  <a:lnTo>
                    <a:pt x="144" y="809"/>
                  </a:lnTo>
                  <a:lnTo>
                    <a:pt x="141" y="822"/>
                  </a:lnTo>
                  <a:lnTo>
                    <a:pt x="140" y="835"/>
                  </a:lnTo>
                  <a:lnTo>
                    <a:pt x="142" y="848"/>
                  </a:lnTo>
                  <a:lnTo>
                    <a:pt x="152" y="863"/>
                  </a:lnTo>
                  <a:lnTo>
                    <a:pt x="168" y="881"/>
                  </a:lnTo>
                  <a:lnTo>
                    <a:pt x="192" y="899"/>
                  </a:lnTo>
                  <a:lnTo>
                    <a:pt x="214" y="912"/>
                  </a:lnTo>
                  <a:lnTo>
                    <a:pt x="235" y="922"/>
                  </a:lnTo>
                  <a:lnTo>
                    <a:pt x="255" y="930"/>
                  </a:lnTo>
                  <a:lnTo>
                    <a:pt x="275" y="935"/>
                  </a:lnTo>
                  <a:lnTo>
                    <a:pt x="293" y="937"/>
                  </a:lnTo>
                  <a:lnTo>
                    <a:pt x="312" y="937"/>
                  </a:lnTo>
                  <a:lnTo>
                    <a:pt x="329" y="936"/>
                  </a:lnTo>
                  <a:lnTo>
                    <a:pt x="346" y="932"/>
                  </a:lnTo>
                  <a:lnTo>
                    <a:pt x="362" y="928"/>
                  </a:lnTo>
                  <a:lnTo>
                    <a:pt x="380" y="922"/>
                  </a:lnTo>
                  <a:lnTo>
                    <a:pt x="395" y="915"/>
                  </a:lnTo>
                  <a:lnTo>
                    <a:pt x="411" y="907"/>
                  </a:lnTo>
                  <a:lnTo>
                    <a:pt x="426" y="899"/>
                  </a:lnTo>
                  <a:lnTo>
                    <a:pt x="442" y="890"/>
                  </a:lnTo>
                  <a:lnTo>
                    <a:pt x="457" y="881"/>
                  </a:lnTo>
                  <a:lnTo>
                    <a:pt x="472" y="871"/>
                  </a:lnTo>
                  <a:lnTo>
                    <a:pt x="498" y="853"/>
                  </a:lnTo>
                  <a:lnTo>
                    <a:pt x="519" y="835"/>
                  </a:lnTo>
                  <a:lnTo>
                    <a:pt x="533" y="814"/>
                  </a:lnTo>
                  <a:lnTo>
                    <a:pt x="541" y="793"/>
                  </a:lnTo>
                  <a:lnTo>
                    <a:pt x="543" y="769"/>
                  </a:lnTo>
                  <a:lnTo>
                    <a:pt x="539" y="743"/>
                  </a:lnTo>
                  <a:lnTo>
                    <a:pt x="530" y="715"/>
                  </a:lnTo>
                  <a:lnTo>
                    <a:pt x="515" y="684"/>
                  </a:lnTo>
                  <a:lnTo>
                    <a:pt x="498" y="651"/>
                  </a:lnTo>
                  <a:lnTo>
                    <a:pt x="483" y="619"/>
                  </a:lnTo>
                  <a:lnTo>
                    <a:pt x="472" y="588"/>
                  </a:lnTo>
                  <a:lnTo>
                    <a:pt x="463" y="558"/>
                  </a:lnTo>
                  <a:lnTo>
                    <a:pt x="458" y="530"/>
                  </a:lnTo>
                  <a:lnTo>
                    <a:pt x="457" y="504"/>
                  </a:lnTo>
                  <a:lnTo>
                    <a:pt x="462" y="479"/>
                  </a:lnTo>
                  <a:lnTo>
                    <a:pt x="472" y="454"/>
                  </a:lnTo>
                  <a:lnTo>
                    <a:pt x="486" y="430"/>
                  </a:lnTo>
                  <a:lnTo>
                    <a:pt x="498" y="406"/>
                  </a:lnTo>
                  <a:lnTo>
                    <a:pt x="510" y="381"/>
                  </a:lnTo>
                  <a:lnTo>
                    <a:pt x="519" y="356"/>
                  </a:lnTo>
                  <a:lnTo>
                    <a:pt x="524" y="333"/>
                  </a:lnTo>
                  <a:lnTo>
                    <a:pt x="523" y="313"/>
                  </a:lnTo>
                  <a:lnTo>
                    <a:pt x="515" y="294"/>
                  </a:lnTo>
                  <a:lnTo>
                    <a:pt x="500" y="280"/>
                  </a:lnTo>
                  <a:lnTo>
                    <a:pt x="481" y="269"/>
                  </a:lnTo>
                  <a:lnTo>
                    <a:pt x="464" y="256"/>
                  </a:lnTo>
                  <a:lnTo>
                    <a:pt x="449" y="242"/>
                  </a:lnTo>
                  <a:lnTo>
                    <a:pt x="436" y="227"/>
                  </a:lnTo>
                  <a:lnTo>
                    <a:pt x="426" y="212"/>
                  </a:lnTo>
                  <a:lnTo>
                    <a:pt x="420" y="195"/>
                  </a:lnTo>
                  <a:lnTo>
                    <a:pt x="419" y="178"/>
                  </a:lnTo>
                  <a:lnTo>
                    <a:pt x="422" y="158"/>
                  </a:lnTo>
                  <a:lnTo>
                    <a:pt x="424" y="155"/>
                  </a:lnTo>
                  <a:lnTo>
                    <a:pt x="426" y="151"/>
                  </a:lnTo>
                  <a:lnTo>
                    <a:pt x="427" y="148"/>
                  </a:lnTo>
                  <a:lnTo>
                    <a:pt x="428" y="144"/>
                  </a:lnTo>
                  <a:lnTo>
                    <a:pt x="439" y="126"/>
                  </a:lnTo>
                  <a:lnTo>
                    <a:pt x="447" y="110"/>
                  </a:lnTo>
                  <a:lnTo>
                    <a:pt x="453" y="95"/>
                  </a:lnTo>
                  <a:lnTo>
                    <a:pt x="456" y="81"/>
                  </a:lnTo>
                  <a:lnTo>
                    <a:pt x="455" y="68"/>
                  </a:lnTo>
                  <a:lnTo>
                    <a:pt x="447" y="55"/>
                  </a:lnTo>
                  <a:lnTo>
                    <a:pt x="432" y="40"/>
                  </a:lnTo>
                  <a:lnTo>
                    <a:pt x="407" y="22"/>
                  </a:lnTo>
                  <a:lnTo>
                    <a:pt x="394" y="14"/>
                  </a:lnTo>
                  <a:lnTo>
                    <a:pt x="380" y="9"/>
                  </a:lnTo>
                  <a:lnTo>
                    <a:pt x="365" y="5"/>
                  </a:lnTo>
                  <a:lnTo>
                    <a:pt x="350" y="3"/>
                  </a:lnTo>
                  <a:lnTo>
                    <a:pt x="335" y="2"/>
                  </a:lnTo>
                  <a:lnTo>
                    <a:pt x="320" y="3"/>
                  </a:lnTo>
                  <a:lnTo>
                    <a:pt x="305" y="4"/>
                  </a:lnTo>
                  <a:lnTo>
                    <a:pt x="290" y="6"/>
                  </a:lnTo>
                  <a:lnTo>
                    <a:pt x="275" y="9"/>
                  </a:lnTo>
                  <a:lnTo>
                    <a:pt x="261" y="11"/>
                  </a:lnTo>
                  <a:lnTo>
                    <a:pt x="247" y="14"/>
                  </a:lnTo>
                  <a:lnTo>
                    <a:pt x="233" y="17"/>
                  </a:lnTo>
                  <a:lnTo>
                    <a:pt x="221" y="19"/>
                  </a:lnTo>
                  <a:lnTo>
                    <a:pt x="209" y="21"/>
                  </a:lnTo>
                  <a:lnTo>
                    <a:pt x="199" y="21"/>
                  </a:lnTo>
                  <a:lnTo>
                    <a:pt x="189" y="21"/>
                  </a:lnTo>
                  <a:lnTo>
                    <a:pt x="185" y="21"/>
                  </a:lnTo>
                  <a:lnTo>
                    <a:pt x="182" y="20"/>
                  </a:lnTo>
                  <a:lnTo>
                    <a:pt x="178" y="20"/>
                  </a:lnTo>
                  <a:lnTo>
                    <a:pt x="176" y="19"/>
                  </a:lnTo>
                  <a:lnTo>
                    <a:pt x="156" y="14"/>
                  </a:lnTo>
                  <a:lnTo>
                    <a:pt x="138" y="10"/>
                  </a:lnTo>
                  <a:lnTo>
                    <a:pt x="118" y="5"/>
                  </a:lnTo>
                  <a:lnTo>
                    <a:pt x="101" y="3"/>
                  </a:lnTo>
                  <a:lnTo>
                    <a:pt x="85" y="0"/>
                  </a:lnTo>
                  <a:lnTo>
                    <a:pt x="72" y="2"/>
                  </a:lnTo>
                  <a:lnTo>
                    <a:pt x="62" y="5"/>
                  </a:lnTo>
                  <a:lnTo>
                    <a:pt x="55" y="12"/>
                  </a:lnTo>
                  <a:close/>
                </a:path>
              </a:pathLst>
            </a:custGeom>
            <a:solidFill>
              <a:srgbClr val="F2D6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80" name="Freeform 32"/>
            <p:cNvSpPr>
              <a:spLocks/>
            </p:cNvSpPr>
            <p:nvPr/>
          </p:nvSpPr>
          <p:spPr bwMode="auto">
            <a:xfrm>
              <a:off x="4457" y="1229"/>
              <a:ext cx="262" cy="461"/>
            </a:xfrm>
            <a:custGeom>
              <a:avLst/>
              <a:gdLst/>
              <a:ahLst/>
              <a:cxnLst>
                <a:cxn ang="0">
                  <a:pos x="41" y="27"/>
                </a:cxn>
                <a:cxn ang="0">
                  <a:pos x="21" y="84"/>
                </a:cxn>
                <a:cxn ang="0">
                  <a:pos x="11" y="188"/>
                </a:cxn>
                <a:cxn ang="0">
                  <a:pos x="0" y="341"/>
                </a:cxn>
                <a:cxn ang="0">
                  <a:pos x="20" y="471"/>
                </a:cxn>
                <a:cxn ang="0">
                  <a:pos x="40" y="541"/>
                </a:cxn>
                <a:cxn ang="0">
                  <a:pos x="69" y="589"/>
                </a:cxn>
                <a:cxn ang="0">
                  <a:pos x="98" y="620"/>
                </a:cxn>
                <a:cxn ang="0">
                  <a:pos x="122" y="649"/>
                </a:cxn>
                <a:cxn ang="0">
                  <a:pos x="145" y="701"/>
                </a:cxn>
                <a:cxn ang="0">
                  <a:pos x="150" y="762"/>
                </a:cxn>
                <a:cxn ang="0">
                  <a:pos x="139" y="805"/>
                </a:cxn>
                <a:cxn ang="0">
                  <a:pos x="147" y="848"/>
                </a:cxn>
                <a:cxn ang="0">
                  <a:pos x="208" y="898"/>
                </a:cxn>
                <a:cxn ang="0">
                  <a:pos x="267" y="920"/>
                </a:cxn>
                <a:cxn ang="0">
                  <a:pos x="319" y="921"/>
                </a:cxn>
                <a:cxn ang="0">
                  <a:pos x="367" y="907"/>
                </a:cxn>
                <a:cxn ang="0">
                  <a:pos x="412" y="884"/>
                </a:cxn>
                <a:cxn ang="0">
                  <a:pos x="456" y="857"/>
                </a:cxn>
                <a:cxn ang="0">
                  <a:pos x="515" y="801"/>
                </a:cxn>
                <a:cxn ang="0">
                  <a:pos x="520" y="731"/>
                </a:cxn>
                <a:cxn ang="0">
                  <a:pos x="480" y="640"/>
                </a:cxn>
                <a:cxn ang="0">
                  <a:pos x="446" y="550"/>
                </a:cxn>
                <a:cxn ang="0">
                  <a:pos x="443" y="471"/>
                </a:cxn>
                <a:cxn ang="0">
                  <a:pos x="478" y="399"/>
                </a:cxn>
                <a:cxn ang="0">
                  <a:pos x="502" y="329"/>
                </a:cxn>
                <a:cxn ang="0">
                  <a:pos x="479" y="277"/>
                </a:cxn>
                <a:cxn ang="0">
                  <a:pos x="430" y="240"/>
                </a:cxn>
                <a:cxn ang="0">
                  <a:pos x="403" y="194"/>
                </a:cxn>
                <a:cxn ang="0">
                  <a:pos x="407" y="153"/>
                </a:cxn>
                <a:cxn ang="0">
                  <a:pos x="411" y="143"/>
                </a:cxn>
                <a:cxn ang="0">
                  <a:pos x="434" y="94"/>
                </a:cxn>
                <a:cxn ang="0">
                  <a:pos x="427" y="52"/>
                </a:cxn>
                <a:cxn ang="0">
                  <a:pos x="377" y="13"/>
                </a:cxn>
                <a:cxn ang="0">
                  <a:pos x="334" y="1"/>
                </a:cxn>
                <a:cxn ang="0">
                  <a:pos x="290" y="3"/>
                </a:cxn>
                <a:cxn ang="0">
                  <a:pos x="249" y="9"/>
                </a:cxn>
                <a:cxn ang="0">
                  <a:pos x="210" y="17"/>
                </a:cxn>
                <a:cxn ang="0">
                  <a:pos x="179" y="19"/>
                </a:cxn>
                <a:cxn ang="0">
                  <a:pos x="168" y="17"/>
                </a:cxn>
                <a:cxn ang="0">
                  <a:pos x="129" y="8"/>
                </a:cxn>
                <a:cxn ang="0">
                  <a:pos x="78" y="3"/>
                </a:cxn>
                <a:cxn ang="0">
                  <a:pos x="48" y="15"/>
                </a:cxn>
              </a:cxnLst>
              <a:rect l="0" t="0" r="r" b="b"/>
              <a:pathLst>
                <a:path w="523" h="923">
                  <a:moveTo>
                    <a:pt x="48" y="15"/>
                  </a:moveTo>
                  <a:lnTo>
                    <a:pt x="46" y="19"/>
                  </a:lnTo>
                  <a:lnTo>
                    <a:pt x="41" y="27"/>
                  </a:lnTo>
                  <a:lnTo>
                    <a:pt x="36" y="41"/>
                  </a:lnTo>
                  <a:lnTo>
                    <a:pt x="28" y="60"/>
                  </a:lnTo>
                  <a:lnTo>
                    <a:pt x="21" y="84"/>
                  </a:lnTo>
                  <a:lnTo>
                    <a:pt x="15" y="114"/>
                  </a:lnTo>
                  <a:lnTo>
                    <a:pt x="11" y="149"/>
                  </a:lnTo>
                  <a:lnTo>
                    <a:pt x="11" y="188"/>
                  </a:lnTo>
                  <a:lnTo>
                    <a:pt x="11" y="253"/>
                  </a:lnTo>
                  <a:lnTo>
                    <a:pt x="5" y="296"/>
                  </a:lnTo>
                  <a:lnTo>
                    <a:pt x="0" y="341"/>
                  </a:lnTo>
                  <a:lnTo>
                    <a:pt x="7" y="409"/>
                  </a:lnTo>
                  <a:lnTo>
                    <a:pt x="13" y="443"/>
                  </a:lnTo>
                  <a:lnTo>
                    <a:pt x="20" y="471"/>
                  </a:lnTo>
                  <a:lnTo>
                    <a:pt x="25" y="498"/>
                  </a:lnTo>
                  <a:lnTo>
                    <a:pt x="33" y="521"/>
                  </a:lnTo>
                  <a:lnTo>
                    <a:pt x="40" y="541"/>
                  </a:lnTo>
                  <a:lnTo>
                    <a:pt x="49" y="559"/>
                  </a:lnTo>
                  <a:lnTo>
                    <a:pt x="59" y="575"/>
                  </a:lnTo>
                  <a:lnTo>
                    <a:pt x="69" y="589"/>
                  </a:lnTo>
                  <a:lnTo>
                    <a:pt x="79" y="602"/>
                  </a:lnTo>
                  <a:lnTo>
                    <a:pt x="89" y="611"/>
                  </a:lnTo>
                  <a:lnTo>
                    <a:pt x="98" y="620"/>
                  </a:lnTo>
                  <a:lnTo>
                    <a:pt x="107" y="629"/>
                  </a:lnTo>
                  <a:lnTo>
                    <a:pt x="114" y="638"/>
                  </a:lnTo>
                  <a:lnTo>
                    <a:pt x="122" y="649"/>
                  </a:lnTo>
                  <a:lnTo>
                    <a:pt x="130" y="663"/>
                  </a:lnTo>
                  <a:lnTo>
                    <a:pt x="137" y="679"/>
                  </a:lnTo>
                  <a:lnTo>
                    <a:pt x="145" y="701"/>
                  </a:lnTo>
                  <a:lnTo>
                    <a:pt x="150" y="718"/>
                  </a:lnTo>
                  <a:lnTo>
                    <a:pt x="151" y="736"/>
                  </a:lnTo>
                  <a:lnTo>
                    <a:pt x="150" y="762"/>
                  </a:lnTo>
                  <a:lnTo>
                    <a:pt x="147" y="778"/>
                  </a:lnTo>
                  <a:lnTo>
                    <a:pt x="143" y="792"/>
                  </a:lnTo>
                  <a:lnTo>
                    <a:pt x="139" y="805"/>
                  </a:lnTo>
                  <a:lnTo>
                    <a:pt x="138" y="819"/>
                  </a:lnTo>
                  <a:lnTo>
                    <a:pt x="139" y="833"/>
                  </a:lnTo>
                  <a:lnTo>
                    <a:pt x="147" y="848"/>
                  </a:lnTo>
                  <a:lnTo>
                    <a:pt x="162" y="865"/>
                  </a:lnTo>
                  <a:lnTo>
                    <a:pt x="188" y="885"/>
                  </a:lnTo>
                  <a:lnTo>
                    <a:pt x="208" y="898"/>
                  </a:lnTo>
                  <a:lnTo>
                    <a:pt x="229" y="908"/>
                  </a:lnTo>
                  <a:lnTo>
                    <a:pt x="249" y="915"/>
                  </a:lnTo>
                  <a:lnTo>
                    <a:pt x="267" y="920"/>
                  </a:lnTo>
                  <a:lnTo>
                    <a:pt x="285" y="922"/>
                  </a:lnTo>
                  <a:lnTo>
                    <a:pt x="303" y="923"/>
                  </a:lnTo>
                  <a:lnTo>
                    <a:pt x="319" y="921"/>
                  </a:lnTo>
                  <a:lnTo>
                    <a:pt x="336" y="917"/>
                  </a:lnTo>
                  <a:lnTo>
                    <a:pt x="351" y="913"/>
                  </a:lnTo>
                  <a:lnTo>
                    <a:pt x="367" y="907"/>
                  </a:lnTo>
                  <a:lnTo>
                    <a:pt x="382" y="900"/>
                  </a:lnTo>
                  <a:lnTo>
                    <a:pt x="397" y="892"/>
                  </a:lnTo>
                  <a:lnTo>
                    <a:pt x="412" y="884"/>
                  </a:lnTo>
                  <a:lnTo>
                    <a:pt x="427" y="876"/>
                  </a:lnTo>
                  <a:lnTo>
                    <a:pt x="441" y="867"/>
                  </a:lnTo>
                  <a:lnTo>
                    <a:pt x="456" y="857"/>
                  </a:lnTo>
                  <a:lnTo>
                    <a:pt x="482" y="839"/>
                  </a:lnTo>
                  <a:lnTo>
                    <a:pt x="501" y="820"/>
                  </a:lnTo>
                  <a:lnTo>
                    <a:pt x="515" y="801"/>
                  </a:lnTo>
                  <a:lnTo>
                    <a:pt x="522" y="780"/>
                  </a:lnTo>
                  <a:lnTo>
                    <a:pt x="523" y="757"/>
                  </a:lnTo>
                  <a:lnTo>
                    <a:pt x="520" y="731"/>
                  </a:lnTo>
                  <a:lnTo>
                    <a:pt x="510" y="703"/>
                  </a:lnTo>
                  <a:lnTo>
                    <a:pt x="496" y="672"/>
                  </a:lnTo>
                  <a:lnTo>
                    <a:pt x="480" y="640"/>
                  </a:lnTo>
                  <a:lnTo>
                    <a:pt x="467" y="608"/>
                  </a:lnTo>
                  <a:lnTo>
                    <a:pt x="454" y="579"/>
                  </a:lnTo>
                  <a:lnTo>
                    <a:pt x="446" y="550"/>
                  </a:lnTo>
                  <a:lnTo>
                    <a:pt x="440" y="522"/>
                  </a:lnTo>
                  <a:lnTo>
                    <a:pt x="439" y="496"/>
                  </a:lnTo>
                  <a:lnTo>
                    <a:pt x="443" y="471"/>
                  </a:lnTo>
                  <a:lnTo>
                    <a:pt x="453" y="447"/>
                  </a:lnTo>
                  <a:lnTo>
                    <a:pt x="465" y="424"/>
                  </a:lnTo>
                  <a:lnTo>
                    <a:pt x="478" y="399"/>
                  </a:lnTo>
                  <a:lnTo>
                    <a:pt x="490" y="375"/>
                  </a:lnTo>
                  <a:lnTo>
                    <a:pt x="498" y="350"/>
                  </a:lnTo>
                  <a:lnTo>
                    <a:pt x="502" y="329"/>
                  </a:lnTo>
                  <a:lnTo>
                    <a:pt x="501" y="308"/>
                  </a:lnTo>
                  <a:lnTo>
                    <a:pt x="494" y="291"/>
                  </a:lnTo>
                  <a:lnTo>
                    <a:pt x="479" y="277"/>
                  </a:lnTo>
                  <a:lnTo>
                    <a:pt x="462" y="265"/>
                  </a:lnTo>
                  <a:lnTo>
                    <a:pt x="445" y="253"/>
                  </a:lnTo>
                  <a:lnTo>
                    <a:pt x="430" y="240"/>
                  </a:lnTo>
                  <a:lnTo>
                    <a:pt x="418" y="225"/>
                  </a:lnTo>
                  <a:lnTo>
                    <a:pt x="409" y="210"/>
                  </a:lnTo>
                  <a:lnTo>
                    <a:pt x="403" y="194"/>
                  </a:lnTo>
                  <a:lnTo>
                    <a:pt x="402" y="175"/>
                  </a:lnTo>
                  <a:lnTo>
                    <a:pt x="405" y="157"/>
                  </a:lnTo>
                  <a:lnTo>
                    <a:pt x="407" y="153"/>
                  </a:lnTo>
                  <a:lnTo>
                    <a:pt x="408" y="150"/>
                  </a:lnTo>
                  <a:lnTo>
                    <a:pt x="410" y="147"/>
                  </a:lnTo>
                  <a:lnTo>
                    <a:pt x="411" y="143"/>
                  </a:lnTo>
                  <a:lnTo>
                    <a:pt x="420" y="125"/>
                  </a:lnTo>
                  <a:lnTo>
                    <a:pt x="429" y="109"/>
                  </a:lnTo>
                  <a:lnTo>
                    <a:pt x="434" y="94"/>
                  </a:lnTo>
                  <a:lnTo>
                    <a:pt x="438" y="80"/>
                  </a:lnTo>
                  <a:lnTo>
                    <a:pt x="435" y="66"/>
                  </a:lnTo>
                  <a:lnTo>
                    <a:pt x="427" y="52"/>
                  </a:lnTo>
                  <a:lnTo>
                    <a:pt x="414" y="37"/>
                  </a:lnTo>
                  <a:lnTo>
                    <a:pt x="391" y="21"/>
                  </a:lnTo>
                  <a:lnTo>
                    <a:pt x="377" y="13"/>
                  </a:lnTo>
                  <a:lnTo>
                    <a:pt x="363" y="7"/>
                  </a:lnTo>
                  <a:lnTo>
                    <a:pt x="349" y="4"/>
                  </a:lnTo>
                  <a:lnTo>
                    <a:pt x="334" y="1"/>
                  </a:lnTo>
                  <a:lnTo>
                    <a:pt x="320" y="0"/>
                  </a:lnTo>
                  <a:lnTo>
                    <a:pt x="305" y="1"/>
                  </a:lnTo>
                  <a:lnTo>
                    <a:pt x="290" y="3"/>
                  </a:lnTo>
                  <a:lnTo>
                    <a:pt x="276" y="4"/>
                  </a:lnTo>
                  <a:lnTo>
                    <a:pt x="263" y="7"/>
                  </a:lnTo>
                  <a:lnTo>
                    <a:pt x="249" y="9"/>
                  </a:lnTo>
                  <a:lnTo>
                    <a:pt x="235" y="12"/>
                  </a:lnTo>
                  <a:lnTo>
                    <a:pt x="222" y="15"/>
                  </a:lnTo>
                  <a:lnTo>
                    <a:pt x="210" y="17"/>
                  </a:lnTo>
                  <a:lnTo>
                    <a:pt x="198" y="19"/>
                  </a:lnTo>
                  <a:lnTo>
                    <a:pt x="188" y="19"/>
                  </a:lnTo>
                  <a:lnTo>
                    <a:pt x="179" y="19"/>
                  </a:lnTo>
                  <a:lnTo>
                    <a:pt x="175" y="17"/>
                  </a:lnTo>
                  <a:lnTo>
                    <a:pt x="172" y="17"/>
                  </a:lnTo>
                  <a:lnTo>
                    <a:pt x="168" y="17"/>
                  </a:lnTo>
                  <a:lnTo>
                    <a:pt x="166" y="16"/>
                  </a:lnTo>
                  <a:lnTo>
                    <a:pt x="147" y="13"/>
                  </a:lnTo>
                  <a:lnTo>
                    <a:pt x="129" y="8"/>
                  </a:lnTo>
                  <a:lnTo>
                    <a:pt x="111" y="5"/>
                  </a:lnTo>
                  <a:lnTo>
                    <a:pt x="93" y="4"/>
                  </a:lnTo>
                  <a:lnTo>
                    <a:pt x="78" y="3"/>
                  </a:lnTo>
                  <a:lnTo>
                    <a:pt x="66" y="4"/>
                  </a:lnTo>
                  <a:lnTo>
                    <a:pt x="55" y="8"/>
                  </a:lnTo>
                  <a:lnTo>
                    <a:pt x="48" y="15"/>
                  </a:lnTo>
                  <a:close/>
                </a:path>
              </a:pathLst>
            </a:custGeom>
            <a:solidFill>
              <a:srgbClr val="EDC6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81" name="Freeform 33"/>
            <p:cNvSpPr>
              <a:spLocks/>
            </p:cNvSpPr>
            <p:nvPr/>
          </p:nvSpPr>
          <p:spPr bwMode="auto">
            <a:xfrm>
              <a:off x="4463" y="1232"/>
              <a:ext cx="251" cy="453"/>
            </a:xfrm>
            <a:custGeom>
              <a:avLst/>
              <a:gdLst/>
              <a:ahLst/>
              <a:cxnLst>
                <a:cxn ang="0">
                  <a:pos x="35" y="29"/>
                </a:cxn>
                <a:cxn ang="0">
                  <a:pos x="18" y="87"/>
                </a:cxn>
                <a:cxn ang="0">
                  <a:pos x="11" y="188"/>
                </a:cxn>
                <a:cxn ang="0">
                  <a:pos x="0" y="338"/>
                </a:cxn>
                <a:cxn ang="0">
                  <a:pos x="18" y="462"/>
                </a:cxn>
                <a:cxn ang="0">
                  <a:pos x="37" y="527"/>
                </a:cxn>
                <a:cxn ang="0">
                  <a:pos x="62" y="574"/>
                </a:cxn>
                <a:cxn ang="0">
                  <a:pos x="88" y="604"/>
                </a:cxn>
                <a:cxn ang="0">
                  <a:pos x="110" y="631"/>
                </a:cxn>
                <a:cxn ang="0">
                  <a:pos x="134" y="680"/>
                </a:cxn>
                <a:cxn ang="0">
                  <a:pos x="148" y="742"/>
                </a:cxn>
                <a:cxn ang="0">
                  <a:pos x="138" y="789"/>
                </a:cxn>
                <a:cxn ang="0">
                  <a:pos x="142" y="833"/>
                </a:cxn>
                <a:cxn ang="0">
                  <a:pos x="202" y="884"/>
                </a:cxn>
                <a:cxn ang="0">
                  <a:pos x="257" y="904"/>
                </a:cxn>
                <a:cxn ang="0">
                  <a:pos x="308" y="906"/>
                </a:cxn>
                <a:cxn ang="0">
                  <a:pos x="353" y="892"/>
                </a:cxn>
                <a:cxn ang="0">
                  <a:pos x="397" y="869"/>
                </a:cxn>
                <a:cxn ang="0">
                  <a:pos x="438" y="842"/>
                </a:cxn>
                <a:cxn ang="0">
                  <a:pos x="494" y="787"/>
                </a:cxn>
                <a:cxn ang="0">
                  <a:pos x="498" y="718"/>
                </a:cxn>
                <a:cxn ang="0">
                  <a:pos x="460" y="629"/>
                </a:cxn>
                <a:cxn ang="0">
                  <a:pos x="427" y="542"/>
                </a:cxn>
                <a:cxn ang="0">
                  <a:pos x="424" y="463"/>
                </a:cxn>
                <a:cxn ang="0">
                  <a:pos x="458" y="393"/>
                </a:cxn>
                <a:cxn ang="0">
                  <a:pos x="481" y="323"/>
                </a:cxn>
                <a:cxn ang="0">
                  <a:pos x="458" y="272"/>
                </a:cxn>
                <a:cxn ang="0">
                  <a:pos x="409" y="235"/>
                </a:cxn>
                <a:cxn ang="0">
                  <a:pos x="384" y="190"/>
                </a:cxn>
                <a:cxn ang="0">
                  <a:pos x="389" y="150"/>
                </a:cxn>
                <a:cxn ang="0">
                  <a:pos x="392" y="140"/>
                </a:cxn>
                <a:cxn ang="0">
                  <a:pos x="414" y="91"/>
                </a:cxn>
                <a:cxn ang="0">
                  <a:pos x="408" y="51"/>
                </a:cxn>
                <a:cxn ang="0">
                  <a:pos x="360" y="12"/>
                </a:cxn>
                <a:cxn ang="0">
                  <a:pos x="318" y="0"/>
                </a:cxn>
                <a:cxn ang="0">
                  <a:pos x="276" y="1"/>
                </a:cxn>
                <a:cxn ang="0">
                  <a:pos x="234" y="7"/>
                </a:cxn>
                <a:cxn ang="0">
                  <a:pos x="196" y="14"/>
                </a:cxn>
                <a:cxn ang="0">
                  <a:pos x="166" y="15"/>
                </a:cxn>
                <a:cxn ang="0">
                  <a:pos x="157" y="14"/>
                </a:cxn>
                <a:cxn ang="0">
                  <a:pos x="119" y="7"/>
                </a:cxn>
                <a:cxn ang="0">
                  <a:pos x="70" y="4"/>
                </a:cxn>
                <a:cxn ang="0">
                  <a:pos x="41" y="17"/>
                </a:cxn>
              </a:cxnLst>
              <a:rect l="0" t="0" r="r" b="b"/>
              <a:pathLst>
                <a:path w="503" h="907">
                  <a:moveTo>
                    <a:pt x="41" y="17"/>
                  </a:moveTo>
                  <a:lnTo>
                    <a:pt x="40" y="21"/>
                  </a:lnTo>
                  <a:lnTo>
                    <a:pt x="35" y="29"/>
                  </a:lnTo>
                  <a:lnTo>
                    <a:pt x="29" y="43"/>
                  </a:lnTo>
                  <a:lnTo>
                    <a:pt x="24" y="62"/>
                  </a:lnTo>
                  <a:lnTo>
                    <a:pt x="18" y="87"/>
                  </a:lnTo>
                  <a:lnTo>
                    <a:pt x="13" y="115"/>
                  </a:lnTo>
                  <a:lnTo>
                    <a:pt x="10" y="150"/>
                  </a:lnTo>
                  <a:lnTo>
                    <a:pt x="11" y="188"/>
                  </a:lnTo>
                  <a:lnTo>
                    <a:pt x="10" y="251"/>
                  </a:lnTo>
                  <a:lnTo>
                    <a:pt x="4" y="294"/>
                  </a:lnTo>
                  <a:lnTo>
                    <a:pt x="0" y="338"/>
                  </a:lnTo>
                  <a:lnTo>
                    <a:pt x="7" y="404"/>
                  </a:lnTo>
                  <a:lnTo>
                    <a:pt x="13" y="434"/>
                  </a:lnTo>
                  <a:lnTo>
                    <a:pt x="18" y="462"/>
                  </a:lnTo>
                  <a:lnTo>
                    <a:pt x="24" y="486"/>
                  </a:lnTo>
                  <a:lnTo>
                    <a:pt x="30" y="508"/>
                  </a:lnTo>
                  <a:lnTo>
                    <a:pt x="37" y="527"/>
                  </a:lnTo>
                  <a:lnTo>
                    <a:pt x="44" y="544"/>
                  </a:lnTo>
                  <a:lnTo>
                    <a:pt x="52" y="560"/>
                  </a:lnTo>
                  <a:lnTo>
                    <a:pt x="62" y="574"/>
                  </a:lnTo>
                  <a:lnTo>
                    <a:pt x="71" y="585"/>
                  </a:lnTo>
                  <a:lnTo>
                    <a:pt x="80" y="596"/>
                  </a:lnTo>
                  <a:lnTo>
                    <a:pt x="88" y="604"/>
                  </a:lnTo>
                  <a:lnTo>
                    <a:pt x="96" y="613"/>
                  </a:lnTo>
                  <a:lnTo>
                    <a:pt x="103" y="622"/>
                  </a:lnTo>
                  <a:lnTo>
                    <a:pt x="110" y="631"/>
                  </a:lnTo>
                  <a:lnTo>
                    <a:pt x="117" y="644"/>
                  </a:lnTo>
                  <a:lnTo>
                    <a:pt x="124" y="658"/>
                  </a:lnTo>
                  <a:lnTo>
                    <a:pt x="134" y="680"/>
                  </a:lnTo>
                  <a:lnTo>
                    <a:pt x="142" y="696"/>
                  </a:lnTo>
                  <a:lnTo>
                    <a:pt x="147" y="714"/>
                  </a:lnTo>
                  <a:lnTo>
                    <a:pt x="148" y="742"/>
                  </a:lnTo>
                  <a:lnTo>
                    <a:pt x="146" y="759"/>
                  </a:lnTo>
                  <a:lnTo>
                    <a:pt x="142" y="774"/>
                  </a:lnTo>
                  <a:lnTo>
                    <a:pt x="138" y="789"/>
                  </a:lnTo>
                  <a:lnTo>
                    <a:pt x="134" y="803"/>
                  </a:lnTo>
                  <a:lnTo>
                    <a:pt x="135" y="818"/>
                  </a:lnTo>
                  <a:lnTo>
                    <a:pt x="142" y="833"/>
                  </a:lnTo>
                  <a:lnTo>
                    <a:pt x="157" y="851"/>
                  </a:lnTo>
                  <a:lnTo>
                    <a:pt x="183" y="871"/>
                  </a:lnTo>
                  <a:lnTo>
                    <a:pt x="202" y="884"/>
                  </a:lnTo>
                  <a:lnTo>
                    <a:pt x="222" y="893"/>
                  </a:lnTo>
                  <a:lnTo>
                    <a:pt x="240" y="900"/>
                  </a:lnTo>
                  <a:lnTo>
                    <a:pt x="257" y="904"/>
                  </a:lnTo>
                  <a:lnTo>
                    <a:pt x="275" y="907"/>
                  </a:lnTo>
                  <a:lnTo>
                    <a:pt x="292" y="907"/>
                  </a:lnTo>
                  <a:lnTo>
                    <a:pt x="308" y="906"/>
                  </a:lnTo>
                  <a:lnTo>
                    <a:pt x="323" y="902"/>
                  </a:lnTo>
                  <a:lnTo>
                    <a:pt x="338" y="898"/>
                  </a:lnTo>
                  <a:lnTo>
                    <a:pt x="353" y="892"/>
                  </a:lnTo>
                  <a:lnTo>
                    <a:pt x="368" y="885"/>
                  </a:lnTo>
                  <a:lnTo>
                    <a:pt x="383" y="877"/>
                  </a:lnTo>
                  <a:lnTo>
                    <a:pt x="397" y="869"/>
                  </a:lnTo>
                  <a:lnTo>
                    <a:pt x="411" y="861"/>
                  </a:lnTo>
                  <a:lnTo>
                    <a:pt x="424" y="851"/>
                  </a:lnTo>
                  <a:lnTo>
                    <a:pt x="438" y="842"/>
                  </a:lnTo>
                  <a:lnTo>
                    <a:pt x="462" y="824"/>
                  </a:lnTo>
                  <a:lnTo>
                    <a:pt x="481" y="805"/>
                  </a:lnTo>
                  <a:lnTo>
                    <a:pt x="494" y="787"/>
                  </a:lnTo>
                  <a:lnTo>
                    <a:pt x="500" y="765"/>
                  </a:lnTo>
                  <a:lnTo>
                    <a:pt x="503" y="743"/>
                  </a:lnTo>
                  <a:lnTo>
                    <a:pt x="498" y="718"/>
                  </a:lnTo>
                  <a:lnTo>
                    <a:pt x="490" y="690"/>
                  </a:lnTo>
                  <a:lnTo>
                    <a:pt x="476" y="660"/>
                  </a:lnTo>
                  <a:lnTo>
                    <a:pt x="460" y="629"/>
                  </a:lnTo>
                  <a:lnTo>
                    <a:pt x="446" y="599"/>
                  </a:lnTo>
                  <a:lnTo>
                    <a:pt x="435" y="569"/>
                  </a:lnTo>
                  <a:lnTo>
                    <a:pt x="427" y="542"/>
                  </a:lnTo>
                  <a:lnTo>
                    <a:pt x="421" y="514"/>
                  </a:lnTo>
                  <a:lnTo>
                    <a:pt x="421" y="489"/>
                  </a:lnTo>
                  <a:lnTo>
                    <a:pt x="424" y="463"/>
                  </a:lnTo>
                  <a:lnTo>
                    <a:pt x="434" y="440"/>
                  </a:lnTo>
                  <a:lnTo>
                    <a:pt x="446" y="417"/>
                  </a:lnTo>
                  <a:lnTo>
                    <a:pt x="458" y="393"/>
                  </a:lnTo>
                  <a:lnTo>
                    <a:pt x="468" y="369"/>
                  </a:lnTo>
                  <a:lnTo>
                    <a:pt x="476" y="346"/>
                  </a:lnTo>
                  <a:lnTo>
                    <a:pt x="481" y="323"/>
                  </a:lnTo>
                  <a:lnTo>
                    <a:pt x="480" y="303"/>
                  </a:lnTo>
                  <a:lnTo>
                    <a:pt x="473" y="286"/>
                  </a:lnTo>
                  <a:lnTo>
                    <a:pt x="458" y="272"/>
                  </a:lnTo>
                  <a:lnTo>
                    <a:pt x="441" y="260"/>
                  </a:lnTo>
                  <a:lnTo>
                    <a:pt x="424" y="249"/>
                  </a:lnTo>
                  <a:lnTo>
                    <a:pt x="409" y="235"/>
                  </a:lnTo>
                  <a:lnTo>
                    <a:pt x="398" y="221"/>
                  </a:lnTo>
                  <a:lnTo>
                    <a:pt x="389" y="206"/>
                  </a:lnTo>
                  <a:lnTo>
                    <a:pt x="384" y="190"/>
                  </a:lnTo>
                  <a:lnTo>
                    <a:pt x="383" y="172"/>
                  </a:lnTo>
                  <a:lnTo>
                    <a:pt x="388" y="153"/>
                  </a:lnTo>
                  <a:lnTo>
                    <a:pt x="389" y="150"/>
                  </a:lnTo>
                  <a:lnTo>
                    <a:pt x="390" y="146"/>
                  </a:lnTo>
                  <a:lnTo>
                    <a:pt x="391" y="143"/>
                  </a:lnTo>
                  <a:lnTo>
                    <a:pt x="392" y="140"/>
                  </a:lnTo>
                  <a:lnTo>
                    <a:pt x="400" y="122"/>
                  </a:lnTo>
                  <a:lnTo>
                    <a:pt x="408" y="106"/>
                  </a:lnTo>
                  <a:lnTo>
                    <a:pt x="414" y="91"/>
                  </a:lnTo>
                  <a:lnTo>
                    <a:pt x="418" y="77"/>
                  </a:lnTo>
                  <a:lnTo>
                    <a:pt x="415" y="65"/>
                  </a:lnTo>
                  <a:lnTo>
                    <a:pt x="408" y="51"/>
                  </a:lnTo>
                  <a:lnTo>
                    <a:pt x="394" y="36"/>
                  </a:lnTo>
                  <a:lnTo>
                    <a:pt x="373" y="20"/>
                  </a:lnTo>
                  <a:lnTo>
                    <a:pt x="360" y="12"/>
                  </a:lnTo>
                  <a:lnTo>
                    <a:pt x="346" y="7"/>
                  </a:lnTo>
                  <a:lnTo>
                    <a:pt x="332" y="2"/>
                  </a:lnTo>
                  <a:lnTo>
                    <a:pt x="318" y="0"/>
                  </a:lnTo>
                  <a:lnTo>
                    <a:pt x="303" y="0"/>
                  </a:lnTo>
                  <a:lnTo>
                    <a:pt x="290" y="0"/>
                  </a:lnTo>
                  <a:lnTo>
                    <a:pt x="276" y="1"/>
                  </a:lnTo>
                  <a:lnTo>
                    <a:pt x="261" y="2"/>
                  </a:lnTo>
                  <a:lnTo>
                    <a:pt x="247" y="5"/>
                  </a:lnTo>
                  <a:lnTo>
                    <a:pt x="234" y="7"/>
                  </a:lnTo>
                  <a:lnTo>
                    <a:pt x="221" y="10"/>
                  </a:lnTo>
                  <a:lnTo>
                    <a:pt x="209" y="13"/>
                  </a:lnTo>
                  <a:lnTo>
                    <a:pt x="196" y="14"/>
                  </a:lnTo>
                  <a:lnTo>
                    <a:pt x="186" y="15"/>
                  </a:lnTo>
                  <a:lnTo>
                    <a:pt x="176" y="16"/>
                  </a:lnTo>
                  <a:lnTo>
                    <a:pt x="166" y="15"/>
                  </a:lnTo>
                  <a:lnTo>
                    <a:pt x="164" y="15"/>
                  </a:lnTo>
                  <a:lnTo>
                    <a:pt x="161" y="14"/>
                  </a:lnTo>
                  <a:lnTo>
                    <a:pt x="157" y="14"/>
                  </a:lnTo>
                  <a:lnTo>
                    <a:pt x="155" y="13"/>
                  </a:lnTo>
                  <a:lnTo>
                    <a:pt x="138" y="9"/>
                  </a:lnTo>
                  <a:lnTo>
                    <a:pt x="119" y="7"/>
                  </a:lnTo>
                  <a:lnTo>
                    <a:pt x="102" y="5"/>
                  </a:lnTo>
                  <a:lnTo>
                    <a:pt x="85" y="4"/>
                  </a:lnTo>
                  <a:lnTo>
                    <a:pt x="70" y="4"/>
                  </a:lnTo>
                  <a:lnTo>
                    <a:pt x="57" y="6"/>
                  </a:lnTo>
                  <a:lnTo>
                    <a:pt x="47" y="10"/>
                  </a:lnTo>
                  <a:lnTo>
                    <a:pt x="41" y="17"/>
                  </a:lnTo>
                  <a:close/>
                </a:path>
              </a:pathLst>
            </a:custGeom>
            <a:solidFill>
              <a:srgbClr val="E8B7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82" name="Freeform 34"/>
            <p:cNvSpPr>
              <a:spLocks/>
            </p:cNvSpPr>
            <p:nvPr/>
          </p:nvSpPr>
          <p:spPr bwMode="auto">
            <a:xfrm>
              <a:off x="4468" y="1234"/>
              <a:ext cx="241" cy="447"/>
            </a:xfrm>
            <a:custGeom>
              <a:avLst/>
              <a:gdLst/>
              <a:ahLst/>
              <a:cxnLst>
                <a:cxn ang="0">
                  <a:pos x="29" y="33"/>
                </a:cxn>
                <a:cxn ang="0">
                  <a:pos x="10" y="118"/>
                </a:cxn>
                <a:cxn ang="0">
                  <a:pos x="9" y="252"/>
                </a:cxn>
                <a:cxn ang="0">
                  <a:pos x="0" y="337"/>
                </a:cxn>
                <a:cxn ang="0">
                  <a:pos x="11" y="431"/>
                </a:cxn>
                <a:cxn ang="0">
                  <a:pos x="23" y="478"/>
                </a:cxn>
                <a:cxn ang="0">
                  <a:pos x="34" y="516"/>
                </a:cxn>
                <a:cxn ang="0">
                  <a:pos x="47" y="547"/>
                </a:cxn>
                <a:cxn ang="0">
                  <a:pos x="63" y="571"/>
                </a:cxn>
                <a:cxn ang="0">
                  <a:pos x="78" y="591"/>
                </a:cxn>
                <a:cxn ang="0">
                  <a:pos x="91" y="608"/>
                </a:cxn>
                <a:cxn ang="0">
                  <a:pos x="105" y="628"/>
                </a:cxn>
                <a:cxn ang="0">
                  <a:pos x="124" y="661"/>
                </a:cxn>
                <a:cxn ang="0">
                  <a:pos x="142" y="696"/>
                </a:cxn>
                <a:cxn ang="0">
                  <a:pos x="144" y="743"/>
                </a:cxn>
                <a:cxn ang="0">
                  <a:pos x="135" y="774"/>
                </a:cxn>
                <a:cxn ang="0">
                  <a:pos x="130" y="804"/>
                </a:cxn>
                <a:cxn ang="0">
                  <a:pos x="151" y="838"/>
                </a:cxn>
                <a:cxn ang="0">
                  <a:pos x="196" y="872"/>
                </a:cxn>
                <a:cxn ang="0">
                  <a:pos x="231" y="888"/>
                </a:cxn>
                <a:cxn ang="0">
                  <a:pos x="265" y="894"/>
                </a:cxn>
                <a:cxn ang="0">
                  <a:pos x="297" y="893"/>
                </a:cxn>
                <a:cxn ang="0">
                  <a:pos x="326" y="884"/>
                </a:cxn>
                <a:cxn ang="0">
                  <a:pos x="355" y="872"/>
                </a:cxn>
                <a:cxn ang="0">
                  <a:pos x="381" y="856"/>
                </a:cxn>
                <a:cxn ang="0">
                  <a:pos x="409" y="838"/>
                </a:cxn>
                <a:cxn ang="0">
                  <a:pos x="445" y="812"/>
                </a:cxn>
                <a:cxn ang="0">
                  <a:pos x="473" y="774"/>
                </a:cxn>
                <a:cxn ang="0">
                  <a:pos x="481" y="731"/>
                </a:cxn>
                <a:cxn ang="0">
                  <a:pos x="470" y="681"/>
                </a:cxn>
                <a:cxn ang="0">
                  <a:pos x="441" y="620"/>
                </a:cxn>
                <a:cxn ang="0">
                  <a:pos x="416" y="562"/>
                </a:cxn>
                <a:cxn ang="0">
                  <a:pos x="403" y="508"/>
                </a:cxn>
                <a:cxn ang="0">
                  <a:pos x="407" y="458"/>
                </a:cxn>
                <a:cxn ang="0">
                  <a:pos x="426" y="412"/>
                </a:cxn>
                <a:cxn ang="0">
                  <a:pos x="447" y="365"/>
                </a:cxn>
                <a:cxn ang="0">
                  <a:pos x="458" y="320"/>
                </a:cxn>
                <a:cxn ang="0">
                  <a:pos x="450" y="284"/>
                </a:cxn>
                <a:cxn ang="0">
                  <a:pos x="419" y="259"/>
                </a:cxn>
                <a:cxn ang="0">
                  <a:pos x="390" y="234"/>
                </a:cxn>
                <a:cxn ang="0">
                  <a:pos x="371" y="205"/>
                </a:cxn>
                <a:cxn ang="0">
                  <a:pos x="365" y="171"/>
                </a:cxn>
                <a:cxn ang="0">
                  <a:pos x="370" y="149"/>
                </a:cxn>
                <a:cxn ang="0">
                  <a:pos x="373" y="143"/>
                </a:cxn>
                <a:cxn ang="0">
                  <a:pos x="382" y="122"/>
                </a:cxn>
                <a:cxn ang="0">
                  <a:pos x="395" y="91"/>
                </a:cxn>
                <a:cxn ang="0">
                  <a:pos x="395" y="64"/>
                </a:cxn>
                <a:cxn ang="0">
                  <a:pos x="375" y="35"/>
                </a:cxn>
                <a:cxn ang="0">
                  <a:pos x="342" y="12"/>
                </a:cxn>
                <a:cxn ang="0">
                  <a:pos x="316" y="3"/>
                </a:cxn>
                <a:cxn ang="0">
                  <a:pos x="288" y="0"/>
                </a:cxn>
                <a:cxn ang="0">
                  <a:pos x="260" y="1"/>
                </a:cxn>
                <a:cxn ang="0">
                  <a:pos x="234" y="5"/>
                </a:cxn>
                <a:cxn ang="0">
                  <a:pos x="207" y="10"/>
                </a:cxn>
                <a:cxn ang="0">
                  <a:pos x="184" y="14"/>
                </a:cxn>
                <a:cxn ang="0">
                  <a:pos x="165" y="16"/>
                </a:cxn>
                <a:cxn ang="0">
                  <a:pos x="153" y="14"/>
                </a:cxn>
                <a:cxn ang="0">
                  <a:pos x="146" y="12"/>
                </a:cxn>
                <a:cxn ang="0">
                  <a:pos x="127" y="9"/>
                </a:cxn>
                <a:cxn ang="0">
                  <a:pos x="92" y="5"/>
                </a:cxn>
                <a:cxn ang="0">
                  <a:pos x="61" y="7"/>
                </a:cxn>
                <a:cxn ang="0">
                  <a:pos x="39" y="15"/>
                </a:cxn>
              </a:cxnLst>
              <a:rect l="0" t="0" r="r" b="b"/>
              <a:pathLst>
                <a:path w="481" h="894">
                  <a:moveTo>
                    <a:pt x="33" y="22"/>
                  </a:moveTo>
                  <a:lnTo>
                    <a:pt x="29" y="33"/>
                  </a:lnTo>
                  <a:lnTo>
                    <a:pt x="18" y="65"/>
                  </a:lnTo>
                  <a:lnTo>
                    <a:pt x="10" y="118"/>
                  </a:lnTo>
                  <a:lnTo>
                    <a:pt x="9" y="190"/>
                  </a:lnTo>
                  <a:lnTo>
                    <a:pt x="9" y="252"/>
                  </a:lnTo>
                  <a:lnTo>
                    <a:pt x="3" y="295"/>
                  </a:lnTo>
                  <a:lnTo>
                    <a:pt x="0" y="337"/>
                  </a:lnTo>
                  <a:lnTo>
                    <a:pt x="7" y="403"/>
                  </a:lnTo>
                  <a:lnTo>
                    <a:pt x="11" y="431"/>
                  </a:lnTo>
                  <a:lnTo>
                    <a:pt x="17" y="455"/>
                  </a:lnTo>
                  <a:lnTo>
                    <a:pt x="23" y="478"/>
                  </a:lnTo>
                  <a:lnTo>
                    <a:pt x="27" y="497"/>
                  </a:lnTo>
                  <a:lnTo>
                    <a:pt x="34" y="516"/>
                  </a:lnTo>
                  <a:lnTo>
                    <a:pt x="40" y="532"/>
                  </a:lnTo>
                  <a:lnTo>
                    <a:pt x="47" y="547"/>
                  </a:lnTo>
                  <a:lnTo>
                    <a:pt x="55" y="560"/>
                  </a:lnTo>
                  <a:lnTo>
                    <a:pt x="63" y="571"/>
                  </a:lnTo>
                  <a:lnTo>
                    <a:pt x="70" y="581"/>
                  </a:lnTo>
                  <a:lnTo>
                    <a:pt x="78" y="591"/>
                  </a:lnTo>
                  <a:lnTo>
                    <a:pt x="85" y="599"/>
                  </a:lnTo>
                  <a:lnTo>
                    <a:pt x="91" y="608"/>
                  </a:lnTo>
                  <a:lnTo>
                    <a:pt x="98" y="617"/>
                  </a:lnTo>
                  <a:lnTo>
                    <a:pt x="105" y="628"/>
                  </a:lnTo>
                  <a:lnTo>
                    <a:pt x="112" y="639"/>
                  </a:lnTo>
                  <a:lnTo>
                    <a:pt x="124" y="661"/>
                  </a:lnTo>
                  <a:lnTo>
                    <a:pt x="135" y="676"/>
                  </a:lnTo>
                  <a:lnTo>
                    <a:pt x="142" y="696"/>
                  </a:lnTo>
                  <a:lnTo>
                    <a:pt x="145" y="724"/>
                  </a:lnTo>
                  <a:lnTo>
                    <a:pt x="144" y="743"/>
                  </a:lnTo>
                  <a:lnTo>
                    <a:pt x="139" y="759"/>
                  </a:lnTo>
                  <a:lnTo>
                    <a:pt x="135" y="774"/>
                  </a:lnTo>
                  <a:lnTo>
                    <a:pt x="130" y="789"/>
                  </a:lnTo>
                  <a:lnTo>
                    <a:pt x="130" y="804"/>
                  </a:lnTo>
                  <a:lnTo>
                    <a:pt x="136" y="820"/>
                  </a:lnTo>
                  <a:lnTo>
                    <a:pt x="151" y="838"/>
                  </a:lnTo>
                  <a:lnTo>
                    <a:pt x="176" y="859"/>
                  </a:lnTo>
                  <a:lnTo>
                    <a:pt x="196" y="872"/>
                  </a:lnTo>
                  <a:lnTo>
                    <a:pt x="214" y="881"/>
                  </a:lnTo>
                  <a:lnTo>
                    <a:pt x="231" y="888"/>
                  </a:lnTo>
                  <a:lnTo>
                    <a:pt x="249" y="891"/>
                  </a:lnTo>
                  <a:lnTo>
                    <a:pt x="265" y="894"/>
                  </a:lnTo>
                  <a:lnTo>
                    <a:pt x="281" y="894"/>
                  </a:lnTo>
                  <a:lnTo>
                    <a:pt x="297" y="893"/>
                  </a:lnTo>
                  <a:lnTo>
                    <a:pt x="312" y="889"/>
                  </a:lnTo>
                  <a:lnTo>
                    <a:pt x="326" y="884"/>
                  </a:lnTo>
                  <a:lnTo>
                    <a:pt x="341" y="879"/>
                  </a:lnTo>
                  <a:lnTo>
                    <a:pt x="355" y="872"/>
                  </a:lnTo>
                  <a:lnTo>
                    <a:pt x="369" y="864"/>
                  </a:lnTo>
                  <a:lnTo>
                    <a:pt x="381" y="856"/>
                  </a:lnTo>
                  <a:lnTo>
                    <a:pt x="395" y="846"/>
                  </a:lnTo>
                  <a:lnTo>
                    <a:pt x="409" y="838"/>
                  </a:lnTo>
                  <a:lnTo>
                    <a:pt x="421" y="829"/>
                  </a:lnTo>
                  <a:lnTo>
                    <a:pt x="445" y="812"/>
                  </a:lnTo>
                  <a:lnTo>
                    <a:pt x="462" y="793"/>
                  </a:lnTo>
                  <a:lnTo>
                    <a:pt x="473" y="774"/>
                  </a:lnTo>
                  <a:lnTo>
                    <a:pt x="480" y="753"/>
                  </a:lnTo>
                  <a:lnTo>
                    <a:pt x="481" y="731"/>
                  </a:lnTo>
                  <a:lnTo>
                    <a:pt x="478" y="707"/>
                  </a:lnTo>
                  <a:lnTo>
                    <a:pt x="470" y="681"/>
                  </a:lnTo>
                  <a:lnTo>
                    <a:pt x="456" y="651"/>
                  </a:lnTo>
                  <a:lnTo>
                    <a:pt x="441" y="620"/>
                  </a:lnTo>
                  <a:lnTo>
                    <a:pt x="427" y="591"/>
                  </a:lnTo>
                  <a:lnTo>
                    <a:pt x="416" y="562"/>
                  </a:lnTo>
                  <a:lnTo>
                    <a:pt x="408" y="534"/>
                  </a:lnTo>
                  <a:lnTo>
                    <a:pt x="403" y="508"/>
                  </a:lnTo>
                  <a:lnTo>
                    <a:pt x="402" y="482"/>
                  </a:lnTo>
                  <a:lnTo>
                    <a:pt x="407" y="458"/>
                  </a:lnTo>
                  <a:lnTo>
                    <a:pt x="415" y="435"/>
                  </a:lnTo>
                  <a:lnTo>
                    <a:pt x="426" y="412"/>
                  </a:lnTo>
                  <a:lnTo>
                    <a:pt x="438" y="389"/>
                  </a:lnTo>
                  <a:lnTo>
                    <a:pt x="447" y="365"/>
                  </a:lnTo>
                  <a:lnTo>
                    <a:pt x="455" y="342"/>
                  </a:lnTo>
                  <a:lnTo>
                    <a:pt x="458" y="320"/>
                  </a:lnTo>
                  <a:lnTo>
                    <a:pt x="457" y="300"/>
                  </a:lnTo>
                  <a:lnTo>
                    <a:pt x="450" y="284"/>
                  </a:lnTo>
                  <a:lnTo>
                    <a:pt x="436" y="270"/>
                  </a:lnTo>
                  <a:lnTo>
                    <a:pt x="419" y="259"/>
                  </a:lnTo>
                  <a:lnTo>
                    <a:pt x="404" y="247"/>
                  </a:lnTo>
                  <a:lnTo>
                    <a:pt x="390" y="234"/>
                  </a:lnTo>
                  <a:lnTo>
                    <a:pt x="379" y="220"/>
                  </a:lnTo>
                  <a:lnTo>
                    <a:pt x="371" y="205"/>
                  </a:lnTo>
                  <a:lnTo>
                    <a:pt x="365" y="189"/>
                  </a:lnTo>
                  <a:lnTo>
                    <a:pt x="365" y="171"/>
                  </a:lnTo>
                  <a:lnTo>
                    <a:pt x="369" y="153"/>
                  </a:lnTo>
                  <a:lnTo>
                    <a:pt x="370" y="149"/>
                  </a:lnTo>
                  <a:lnTo>
                    <a:pt x="372" y="146"/>
                  </a:lnTo>
                  <a:lnTo>
                    <a:pt x="373" y="143"/>
                  </a:lnTo>
                  <a:lnTo>
                    <a:pt x="374" y="139"/>
                  </a:lnTo>
                  <a:lnTo>
                    <a:pt x="382" y="122"/>
                  </a:lnTo>
                  <a:lnTo>
                    <a:pt x="389" y="106"/>
                  </a:lnTo>
                  <a:lnTo>
                    <a:pt x="395" y="91"/>
                  </a:lnTo>
                  <a:lnTo>
                    <a:pt x="397" y="77"/>
                  </a:lnTo>
                  <a:lnTo>
                    <a:pt x="395" y="64"/>
                  </a:lnTo>
                  <a:lnTo>
                    <a:pt x="388" y="50"/>
                  </a:lnTo>
                  <a:lnTo>
                    <a:pt x="375" y="35"/>
                  </a:lnTo>
                  <a:lnTo>
                    <a:pt x="355" y="19"/>
                  </a:lnTo>
                  <a:lnTo>
                    <a:pt x="342" y="12"/>
                  </a:lnTo>
                  <a:lnTo>
                    <a:pt x="329" y="7"/>
                  </a:lnTo>
                  <a:lnTo>
                    <a:pt x="316" y="3"/>
                  </a:lnTo>
                  <a:lnTo>
                    <a:pt x="302" y="1"/>
                  </a:lnTo>
                  <a:lnTo>
                    <a:pt x="288" y="0"/>
                  </a:lnTo>
                  <a:lnTo>
                    <a:pt x="274" y="0"/>
                  </a:lnTo>
                  <a:lnTo>
                    <a:pt x="260" y="1"/>
                  </a:lnTo>
                  <a:lnTo>
                    <a:pt x="246" y="3"/>
                  </a:lnTo>
                  <a:lnTo>
                    <a:pt x="234" y="5"/>
                  </a:lnTo>
                  <a:lnTo>
                    <a:pt x="220" y="8"/>
                  </a:lnTo>
                  <a:lnTo>
                    <a:pt x="207" y="10"/>
                  </a:lnTo>
                  <a:lnTo>
                    <a:pt x="196" y="12"/>
                  </a:lnTo>
                  <a:lnTo>
                    <a:pt x="184" y="14"/>
                  </a:lnTo>
                  <a:lnTo>
                    <a:pt x="174" y="15"/>
                  </a:lnTo>
                  <a:lnTo>
                    <a:pt x="165" y="16"/>
                  </a:lnTo>
                  <a:lnTo>
                    <a:pt x="155" y="15"/>
                  </a:lnTo>
                  <a:lnTo>
                    <a:pt x="153" y="14"/>
                  </a:lnTo>
                  <a:lnTo>
                    <a:pt x="150" y="14"/>
                  </a:lnTo>
                  <a:lnTo>
                    <a:pt x="146" y="12"/>
                  </a:lnTo>
                  <a:lnTo>
                    <a:pt x="144" y="12"/>
                  </a:lnTo>
                  <a:lnTo>
                    <a:pt x="127" y="9"/>
                  </a:lnTo>
                  <a:lnTo>
                    <a:pt x="109" y="7"/>
                  </a:lnTo>
                  <a:lnTo>
                    <a:pt x="92" y="5"/>
                  </a:lnTo>
                  <a:lnTo>
                    <a:pt x="76" y="5"/>
                  </a:lnTo>
                  <a:lnTo>
                    <a:pt x="61" y="7"/>
                  </a:lnTo>
                  <a:lnTo>
                    <a:pt x="48" y="10"/>
                  </a:lnTo>
                  <a:lnTo>
                    <a:pt x="39" y="15"/>
                  </a:lnTo>
                  <a:lnTo>
                    <a:pt x="33" y="22"/>
                  </a:lnTo>
                  <a:close/>
                </a:path>
              </a:pathLst>
            </a:custGeom>
            <a:solidFill>
              <a:srgbClr val="E2A8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83" name="Freeform 35"/>
            <p:cNvSpPr>
              <a:spLocks/>
            </p:cNvSpPr>
            <p:nvPr/>
          </p:nvSpPr>
          <p:spPr bwMode="auto">
            <a:xfrm>
              <a:off x="4474" y="1237"/>
              <a:ext cx="231" cy="440"/>
            </a:xfrm>
            <a:custGeom>
              <a:avLst/>
              <a:gdLst/>
              <a:ahLst/>
              <a:cxnLst>
                <a:cxn ang="0">
                  <a:pos x="15" y="70"/>
                </a:cxn>
                <a:cxn ang="0">
                  <a:pos x="8" y="253"/>
                </a:cxn>
                <a:cxn ang="0">
                  <a:pos x="7" y="400"/>
                </a:cxn>
                <a:cxn ang="0">
                  <a:pos x="21" y="468"/>
                </a:cxn>
                <a:cxn ang="0">
                  <a:pos x="37" y="519"/>
                </a:cxn>
                <a:cxn ang="0">
                  <a:pos x="57" y="557"/>
                </a:cxn>
                <a:cxn ang="0">
                  <a:pos x="75" y="585"/>
                </a:cxn>
                <a:cxn ang="0">
                  <a:pos x="94" y="610"/>
                </a:cxn>
                <a:cxn ang="0">
                  <a:pos x="115" y="641"/>
                </a:cxn>
                <a:cxn ang="0">
                  <a:pos x="134" y="665"/>
                </a:cxn>
                <a:cxn ang="0">
                  <a:pos x="144" y="707"/>
                </a:cxn>
                <a:cxn ang="0">
                  <a:pos x="133" y="760"/>
                </a:cxn>
                <a:cxn ang="0">
                  <a:pos x="132" y="807"/>
                </a:cxn>
                <a:cxn ang="0">
                  <a:pos x="190" y="859"/>
                </a:cxn>
                <a:cxn ang="0">
                  <a:pos x="241" y="878"/>
                </a:cxn>
                <a:cxn ang="0">
                  <a:pos x="287" y="878"/>
                </a:cxn>
                <a:cxn ang="0">
                  <a:pos x="329" y="864"/>
                </a:cxn>
                <a:cxn ang="0">
                  <a:pos x="368" y="843"/>
                </a:cxn>
                <a:cxn ang="0">
                  <a:pos x="405" y="817"/>
                </a:cxn>
                <a:cxn ang="0">
                  <a:pos x="455" y="763"/>
                </a:cxn>
                <a:cxn ang="0">
                  <a:pos x="459" y="696"/>
                </a:cxn>
                <a:cxn ang="0">
                  <a:pos x="422" y="611"/>
                </a:cxn>
                <a:cxn ang="0">
                  <a:pos x="391" y="527"/>
                </a:cxn>
                <a:cxn ang="0">
                  <a:pos x="387" y="452"/>
                </a:cxn>
                <a:cxn ang="0">
                  <a:pos x="417" y="385"/>
                </a:cxn>
                <a:cxn ang="0">
                  <a:pos x="437" y="317"/>
                </a:cxn>
                <a:cxn ang="0">
                  <a:pos x="416" y="268"/>
                </a:cxn>
                <a:cxn ang="0">
                  <a:pos x="371" y="232"/>
                </a:cxn>
                <a:cxn ang="0">
                  <a:pos x="348" y="187"/>
                </a:cxn>
                <a:cxn ang="0">
                  <a:pos x="353" y="148"/>
                </a:cxn>
                <a:cxn ang="0">
                  <a:pos x="356" y="138"/>
                </a:cxn>
                <a:cxn ang="0">
                  <a:pos x="376" y="90"/>
                </a:cxn>
                <a:cxn ang="0">
                  <a:pos x="370" y="50"/>
                </a:cxn>
                <a:cxn ang="0">
                  <a:pos x="325" y="13"/>
                </a:cxn>
                <a:cxn ang="0">
                  <a:pos x="287" y="2"/>
                </a:cxn>
                <a:cxn ang="0">
                  <a:pos x="246" y="2"/>
                </a:cxn>
                <a:cxn ang="0">
                  <a:pos x="206" y="7"/>
                </a:cxn>
                <a:cxn ang="0">
                  <a:pos x="172" y="13"/>
                </a:cxn>
                <a:cxn ang="0">
                  <a:pos x="144" y="13"/>
                </a:cxn>
                <a:cxn ang="0">
                  <a:pos x="136" y="12"/>
                </a:cxn>
                <a:cxn ang="0">
                  <a:pos x="100" y="7"/>
                </a:cxn>
                <a:cxn ang="0">
                  <a:pos x="53" y="10"/>
                </a:cxn>
                <a:cxn ang="0">
                  <a:pos x="27" y="26"/>
                </a:cxn>
              </a:cxnLst>
              <a:rect l="0" t="0" r="r" b="b"/>
              <a:pathLst>
                <a:path w="462" h="881">
                  <a:moveTo>
                    <a:pt x="27" y="26"/>
                  </a:moveTo>
                  <a:lnTo>
                    <a:pt x="23" y="37"/>
                  </a:lnTo>
                  <a:lnTo>
                    <a:pt x="15" y="70"/>
                  </a:lnTo>
                  <a:lnTo>
                    <a:pt x="8" y="121"/>
                  </a:lnTo>
                  <a:lnTo>
                    <a:pt x="8" y="192"/>
                  </a:lnTo>
                  <a:lnTo>
                    <a:pt x="8" y="253"/>
                  </a:lnTo>
                  <a:lnTo>
                    <a:pt x="4" y="294"/>
                  </a:lnTo>
                  <a:lnTo>
                    <a:pt x="0" y="337"/>
                  </a:lnTo>
                  <a:lnTo>
                    <a:pt x="7" y="400"/>
                  </a:lnTo>
                  <a:lnTo>
                    <a:pt x="12" y="424"/>
                  </a:lnTo>
                  <a:lnTo>
                    <a:pt x="16" y="447"/>
                  </a:lnTo>
                  <a:lnTo>
                    <a:pt x="21" y="468"/>
                  </a:lnTo>
                  <a:lnTo>
                    <a:pt x="27" y="487"/>
                  </a:lnTo>
                  <a:lnTo>
                    <a:pt x="31" y="504"/>
                  </a:lnTo>
                  <a:lnTo>
                    <a:pt x="37" y="519"/>
                  </a:lnTo>
                  <a:lnTo>
                    <a:pt x="43" y="533"/>
                  </a:lnTo>
                  <a:lnTo>
                    <a:pt x="50" y="545"/>
                  </a:lnTo>
                  <a:lnTo>
                    <a:pt x="57" y="557"/>
                  </a:lnTo>
                  <a:lnTo>
                    <a:pt x="62" y="567"/>
                  </a:lnTo>
                  <a:lnTo>
                    <a:pt x="69" y="576"/>
                  </a:lnTo>
                  <a:lnTo>
                    <a:pt x="75" y="585"/>
                  </a:lnTo>
                  <a:lnTo>
                    <a:pt x="81" y="593"/>
                  </a:lnTo>
                  <a:lnTo>
                    <a:pt x="87" y="602"/>
                  </a:lnTo>
                  <a:lnTo>
                    <a:pt x="94" y="610"/>
                  </a:lnTo>
                  <a:lnTo>
                    <a:pt x="99" y="620"/>
                  </a:lnTo>
                  <a:lnTo>
                    <a:pt x="107" y="632"/>
                  </a:lnTo>
                  <a:lnTo>
                    <a:pt x="115" y="641"/>
                  </a:lnTo>
                  <a:lnTo>
                    <a:pt x="122" y="649"/>
                  </a:lnTo>
                  <a:lnTo>
                    <a:pt x="128" y="656"/>
                  </a:lnTo>
                  <a:lnTo>
                    <a:pt x="134" y="665"/>
                  </a:lnTo>
                  <a:lnTo>
                    <a:pt x="138" y="676"/>
                  </a:lnTo>
                  <a:lnTo>
                    <a:pt x="142" y="689"/>
                  </a:lnTo>
                  <a:lnTo>
                    <a:pt x="144" y="707"/>
                  </a:lnTo>
                  <a:lnTo>
                    <a:pt x="143" y="726"/>
                  </a:lnTo>
                  <a:lnTo>
                    <a:pt x="138" y="744"/>
                  </a:lnTo>
                  <a:lnTo>
                    <a:pt x="133" y="760"/>
                  </a:lnTo>
                  <a:lnTo>
                    <a:pt x="127" y="775"/>
                  </a:lnTo>
                  <a:lnTo>
                    <a:pt x="127" y="791"/>
                  </a:lnTo>
                  <a:lnTo>
                    <a:pt x="132" y="807"/>
                  </a:lnTo>
                  <a:lnTo>
                    <a:pt x="147" y="825"/>
                  </a:lnTo>
                  <a:lnTo>
                    <a:pt x="172" y="847"/>
                  </a:lnTo>
                  <a:lnTo>
                    <a:pt x="190" y="859"/>
                  </a:lnTo>
                  <a:lnTo>
                    <a:pt x="208" y="868"/>
                  </a:lnTo>
                  <a:lnTo>
                    <a:pt x="225" y="875"/>
                  </a:lnTo>
                  <a:lnTo>
                    <a:pt x="241" y="878"/>
                  </a:lnTo>
                  <a:lnTo>
                    <a:pt x="257" y="881"/>
                  </a:lnTo>
                  <a:lnTo>
                    <a:pt x="272" y="881"/>
                  </a:lnTo>
                  <a:lnTo>
                    <a:pt x="287" y="878"/>
                  </a:lnTo>
                  <a:lnTo>
                    <a:pt x="301" y="875"/>
                  </a:lnTo>
                  <a:lnTo>
                    <a:pt x="315" y="870"/>
                  </a:lnTo>
                  <a:lnTo>
                    <a:pt x="329" y="864"/>
                  </a:lnTo>
                  <a:lnTo>
                    <a:pt x="341" y="859"/>
                  </a:lnTo>
                  <a:lnTo>
                    <a:pt x="355" y="851"/>
                  </a:lnTo>
                  <a:lnTo>
                    <a:pt x="368" y="843"/>
                  </a:lnTo>
                  <a:lnTo>
                    <a:pt x="380" y="835"/>
                  </a:lnTo>
                  <a:lnTo>
                    <a:pt x="392" y="825"/>
                  </a:lnTo>
                  <a:lnTo>
                    <a:pt x="405" y="817"/>
                  </a:lnTo>
                  <a:lnTo>
                    <a:pt x="426" y="800"/>
                  </a:lnTo>
                  <a:lnTo>
                    <a:pt x="444" y="782"/>
                  </a:lnTo>
                  <a:lnTo>
                    <a:pt x="455" y="763"/>
                  </a:lnTo>
                  <a:lnTo>
                    <a:pt x="461" y="742"/>
                  </a:lnTo>
                  <a:lnTo>
                    <a:pt x="462" y="720"/>
                  </a:lnTo>
                  <a:lnTo>
                    <a:pt x="459" y="696"/>
                  </a:lnTo>
                  <a:lnTo>
                    <a:pt x="450" y="670"/>
                  </a:lnTo>
                  <a:lnTo>
                    <a:pt x="437" y="641"/>
                  </a:lnTo>
                  <a:lnTo>
                    <a:pt x="422" y="611"/>
                  </a:lnTo>
                  <a:lnTo>
                    <a:pt x="409" y="582"/>
                  </a:lnTo>
                  <a:lnTo>
                    <a:pt x="399" y="555"/>
                  </a:lnTo>
                  <a:lnTo>
                    <a:pt x="391" y="527"/>
                  </a:lnTo>
                  <a:lnTo>
                    <a:pt x="386" y="500"/>
                  </a:lnTo>
                  <a:lnTo>
                    <a:pt x="385" y="476"/>
                  </a:lnTo>
                  <a:lnTo>
                    <a:pt x="387" y="452"/>
                  </a:lnTo>
                  <a:lnTo>
                    <a:pt x="395" y="430"/>
                  </a:lnTo>
                  <a:lnTo>
                    <a:pt x="407" y="408"/>
                  </a:lnTo>
                  <a:lnTo>
                    <a:pt x="417" y="385"/>
                  </a:lnTo>
                  <a:lnTo>
                    <a:pt x="426" y="361"/>
                  </a:lnTo>
                  <a:lnTo>
                    <a:pt x="433" y="338"/>
                  </a:lnTo>
                  <a:lnTo>
                    <a:pt x="437" y="317"/>
                  </a:lnTo>
                  <a:lnTo>
                    <a:pt x="436" y="298"/>
                  </a:lnTo>
                  <a:lnTo>
                    <a:pt x="429" y="280"/>
                  </a:lnTo>
                  <a:lnTo>
                    <a:pt x="416" y="268"/>
                  </a:lnTo>
                  <a:lnTo>
                    <a:pt x="400" y="257"/>
                  </a:lnTo>
                  <a:lnTo>
                    <a:pt x="385" y="245"/>
                  </a:lnTo>
                  <a:lnTo>
                    <a:pt x="371" y="232"/>
                  </a:lnTo>
                  <a:lnTo>
                    <a:pt x="361" y="218"/>
                  </a:lnTo>
                  <a:lnTo>
                    <a:pt x="353" y="203"/>
                  </a:lnTo>
                  <a:lnTo>
                    <a:pt x="348" y="187"/>
                  </a:lnTo>
                  <a:lnTo>
                    <a:pt x="347" y="170"/>
                  </a:lnTo>
                  <a:lnTo>
                    <a:pt x="352" y="151"/>
                  </a:lnTo>
                  <a:lnTo>
                    <a:pt x="353" y="148"/>
                  </a:lnTo>
                  <a:lnTo>
                    <a:pt x="354" y="144"/>
                  </a:lnTo>
                  <a:lnTo>
                    <a:pt x="355" y="141"/>
                  </a:lnTo>
                  <a:lnTo>
                    <a:pt x="356" y="138"/>
                  </a:lnTo>
                  <a:lnTo>
                    <a:pt x="364" y="120"/>
                  </a:lnTo>
                  <a:lnTo>
                    <a:pt x="371" y="105"/>
                  </a:lnTo>
                  <a:lnTo>
                    <a:pt x="376" y="90"/>
                  </a:lnTo>
                  <a:lnTo>
                    <a:pt x="378" y="77"/>
                  </a:lnTo>
                  <a:lnTo>
                    <a:pt x="377" y="64"/>
                  </a:lnTo>
                  <a:lnTo>
                    <a:pt x="370" y="50"/>
                  </a:lnTo>
                  <a:lnTo>
                    <a:pt x="357" y="35"/>
                  </a:lnTo>
                  <a:lnTo>
                    <a:pt x="338" y="20"/>
                  </a:lnTo>
                  <a:lnTo>
                    <a:pt x="325" y="13"/>
                  </a:lnTo>
                  <a:lnTo>
                    <a:pt x="312" y="7"/>
                  </a:lnTo>
                  <a:lnTo>
                    <a:pt x="300" y="4"/>
                  </a:lnTo>
                  <a:lnTo>
                    <a:pt x="287" y="2"/>
                  </a:lnTo>
                  <a:lnTo>
                    <a:pt x="273" y="0"/>
                  </a:lnTo>
                  <a:lnTo>
                    <a:pt x="259" y="0"/>
                  </a:lnTo>
                  <a:lnTo>
                    <a:pt x="246" y="2"/>
                  </a:lnTo>
                  <a:lnTo>
                    <a:pt x="233" y="3"/>
                  </a:lnTo>
                  <a:lnTo>
                    <a:pt x="220" y="5"/>
                  </a:lnTo>
                  <a:lnTo>
                    <a:pt x="206" y="7"/>
                  </a:lnTo>
                  <a:lnTo>
                    <a:pt x="195" y="10"/>
                  </a:lnTo>
                  <a:lnTo>
                    <a:pt x="183" y="11"/>
                  </a:lnTo>
                  <a:lnTo>
                    <a:pt x="172" y="13"/>
                  </a:lnTo>
                  <a:lnTo>
                    <a:pt x="162" y="14"/>
                  </a:lnTo>
                  <a:lnTo>
                    <a:pt x="152" y="14"/>
                  </a:lnTo>
                  <a:lnTo>
                    <a:pt x="144" y="13"/>
                  </a:lnTo>
                  <a:lnTo>
                    <a:pt x="142" y="12"/>
                  </a:lnTo>
                  <a:lnTo>
                    <a:pt x="140" y="12"/>
                  </a:lnTo>
                  <a:lnTo>
                    <a:pt x="136" y="12"/>
                  </a:lnTo>
                  <a:lnTo>
                    <a:pt x="134" y="11"/>
                  </a:lnTo>
                  <a:lnTo>
                    <a:pt x="118" y="9"/>
                  </a:lnTo>
                  <a:lnTo>
                    <a:pt x="100" y="7"/>
                  </a:lnTo>
                  <a:lnTo>
                    <a:pt x="83" y="6"/>
                  </a:lnTo>
                  <a:lnTo>
                    <a:pt x="68" y="7"/>
                  </a:lnTo>
                  <a:lnTo>
                    <a:pt x="53" y="10"/>
                  </a:lnTo>
                  <a:lnTo>
                    <a:pt x="42" y="13"/>
                  </a:lnTo>
                  <a:lnTo>
                    <a:pt x="32" y="19"/>
                  </a:lnTo>
                  <a:lnTo>
                    <a:pt x="27" y="26"/>
                  </a:lnTo>
                  <a:close/>
                </a:path>
              </a:pathLst>
            </a:custGeom>
            <a:solidFill>
              <a:srgbClr val="DD9B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84" name="Freeform 36"/>
            <p:cNvSpPr>
              <a:spLocks/>
            </p:cNvSpPr>
            <p:nvPr/>
          </p:nvSpPr>
          <p:spPr bwMode="auto">
            <a:xfrm>
              <a:off x="4479" y="1240"/>
              <a:ext cx="220" cy="433"/>
            </a:xfrm>
            <a:custGeom>
              <a:avLst/>
              <a:gdLst/>
              <a:ahLst/>
              <a:cxnLst>
                <a:cxn ang="0">
                  <a:pos x="9" y="73"/>
                </a:cxn>
                <a:cxn ang="0">
                  <a:pos x="7" y="253"/>
                </a:cxn>
                <a:cxn ang="0">
                  <a:pos x="7" y="398"/>
                </a:cxn>
                <a:cxn ang="0">
                  <a:pos x="18" y="459"/>
                </a:cxn>
                <a:cxn ang="0">
                  <a:pos x="32" y="506"/>
                </a:cxn>
                <a:cxn ang="0">
                  <a:pos x="47" y="542"/>
                </a:cxn>
                <a:cxn ang="0">
                  <a:pos x="63" y="569"/>
                </a:cxn>
                <a:cxn ang="0">
                  <a:pos x="80" y="594"/>
                </a:cxn>
                <a:cxn ang="0">
                  <a:pos x="105" y="621"/>
                </a:cxn>
                <a:cxn ang="0">
                  <a:pos x="126" y="644"/>
                </a:cxn>
                <a:cxn ang="0">
                  <a:pos x="139" y="689"/>
                </a:cxn>
                <a:cxn ang="0">
                  <a:pos x="128" y="744"/>
                </a:cxn>
                <a:cxn ang="0">
                  <a:pos x="125" y="793"/>
                </a:cxn>
                <a:cxn ang="0">
                  <a:pos x="183" y="846"/>
                </a:cxn>
                <a:cxn ang="0">
                  <a:pos x="231" y="864"/>
                </a:cxn>
                <a:cxn ang="0">
                  <a:pos x="275" y="864"/>
                </a:cxn>
                <a:cxn ang="0">
                  <a:pos x="314" y="850"/>
                </a:cxn>
                <a:cxn ang="0">
                  <a:pos x="351" y="829"/>
                </a:cxn>
                <a:cxn ang="0">
                  <a:pos x="387" y="803"/>
                </a:cxn>
                <a:cxn ang="0">
                  <a:pos x="434" y="749"/>
                </a:cxn>
                <a:cxn ang="0">
                  <a:pos x="436" y="685"/>
                </a:cxn>
                <a:cxn ang="0">
                  <a:pos x="402" y="602"/>
                </a:cxn>
                <a:cxn ang="0">
                  <a:pos x="371" y="519"/>
                </a:cxn>
                <a:cxn ang="0">
                  <a:pos x="368" y="445"/>
                </a:cxn>
                <a:cxn ang="0">
                  <a:pos x="395" y="378"/>
                </a:cxn>
                <a:cxn ang="0">
                  <a:pos x="413" y="312"/>
                </a:cxn>
                <a:cxn ang="0">
                  <a:pos x="394" y="265"/>
                </a:cxn>
                <a:cxn ang="0">
                  <a:pos x="351" y="230"/>
                </a:cxn>
                <a:cxn ang="0">
                  <a:pos x="328" y="186"/>
                </a:cxn>
                <a:cxn ang="0">
                  <a:pos x="333" y="147"/>
                </a:cxn>
                <a:cxn ang="0">
                  <a:pos x="337" y="136"/>
                </a:cxn>
                <a:cxn ang="0">
                  <a:pos x="355" y="90"/>
                </a:cxn>
                <a:cxn ang="0">
                  <a:pos x="349" y="49"/>
                </a:cxn>
                <a:cxn ang="0">
                  <a:pos x="307" y="13"/>
                </a:cxn>
                <a:cxn ang="0">
                  <a:pos x="269" y="1"/>
                </a:cxn>
                <a:cxn ang="0">
                  <a:pos x="230" y="1"/>
                </a:cxn>
                <a:cxn ang="0">
                  <a:pos x="192" y="6"/>
                </a:cxn>
                <a:cxn ang="0">
                  <a:pos x="159" y="12"/>
                </a:cxn>
                <a:cxn ang="0">
                  <a:pos x="132" y="11"/>
                </a:cxn>
                <a:cxn ang="0">
                  <a:pos x="124" y="9"/>
                </a:cxn>
                <a:cxn ang="0">
                  <a:pos x="90" y="6"/>
                </a:cxn>
                <a:cxn ang="0">
                  <a:pos x="45" y="12"/>
                </a:cxn>
                <a:cxn ang="0">
                  <a:pos x="18" y="29"/>
                </a:cxn>
              </a:cxnLst>
              <a:rect l="0" t="0" r="r" b="b"/>
              <a:pathLst>
                <a:path w="440" h="867">
                  <a:moveTo>
                    <a:pt x="18" y="29"/>
                  </a:moveTo>
                  <a:lnTo>
                    <a:pt x="15" y="41"/>
                  </a:lnTo>
                  <a:lnTo>
                    <a:pt x="9" y="73"/>
                  </a:lnTo>
                  <a:lnTo>
                    <a:pt x="4" y="124"/>
                  </a:lnTo>
                  <a:lnTo>
                    <a:pt x="5" y="193"/>
                  </a:lnTo>
                  <a:lnTo>
                    <a:pt x="7" y="253"/>
                  </a:lnTo>
                  <a:lnTo>
                    <a:pt x="2" y="293"/>
                  </a:lnTo>
                  <a:lnTo>
                    <a:pt x="0" y="334"/>
                  </a:lnTo>
                  <a:lnTo>
                    <a:pt x="7" y="398"/>
                  </a:lnTo>
                  <a:lnTo>
                    <a:pt x="10" y="420"/>
                  </a:lnTo>
                  <a:lnTo>
                    <a:pt x="15" y="440"/>
                  </a:lnTo>
                  <a:lnTo>
                    <a:pt x="18" y="459"/>
                  </a:lnTo>
                  <a:lnTo>
                    <a:pt x="23" y="476"/>
                  </a:lnTo>
                  <a:lnTo>
                    <a:pt x="27" y="491"/>
                  </a:lnTo>
                  <a:lnTo>
                    <a:pt x="32" y="506"/>
                  </a:lnTo>
                  <a:lnTo>
                    <a:pt x="37" y="519"/>
                  </a:lnTo>
                  <a:lnTo>
                    <a:pt x="42" y="531"/>
                  </a:lnTo>
                  <a:lnTo>
                    <a:pt x="47" y="542"/>
                  </a:lnTo>
                  <a:lnTo>
                    <a:pt x="53" y="552"/>
                  </a:lnTo>
                  <a:lnTo>
                    <a:pt x="57" y="561"/>
                  </a:lnTo>
                  <a:lnTo>
                    <a:pt x="63" y="569"/>
                  </a:lnTo>
                  <a:lnTo>
                    <a:pt x="69" y="577"/>
                  </a:lnTo>
                  <a:lnTo>
                    <a:pt x="73" y="585"/>
                  </a:lnTo>
                  <a:lnTo>
                    <a:pt x="80" y="594"/>
                  </a:lnTo>
                  <a:lnTo>
                    <a:pt x="86" y="602"/>
                  </a:lnTo>
                  <a:lnTo>
                    <a:pt x="95" y="613"/>
                  </a:lnTo>
                  <a:lnTo>
                    <a:pt x="105" y="621"/>
                  </a:lnTo>
                  <a:lnTo>
                    <a:pt x="113" y="629"/>
                  </a:lnTo>
                  <a:lnTo>
                    <a:pt x="120" y="636"/>
                  </a:lnTo>
                  <a:lnTo>
                    <a:pt x="126" y="644"/>
                  </a:lnTo>
                  <a:lnTo>
                    <a:pt x="132" y="655"/>
                  </a:lnTo>
                  <a:lnTo>
                    <a:pt x="136" y="670"/>
                  </a:lnTo>
                  <a:lnTo>
                    <a:pt x="139" y="689"/>
                  </a:lnTo>
                  <a:lnTo>
                    <a:pt x="139" y="710"/>
                  </a:lnTo>
                  <a:lnTo>
                    <a:pt x="135" y="727"/>
                  </a:lnTo>
                  <a:lnTo>
                    <a:pt x="128" y="744"/>
                  </a:lnTo>
                  <a:lnTo>
                    <a:pt x="123" y="759"/>
                  </a:lnTo>
                  <a:lnTo>
                    <a:pt x="121" y="776"/>
                  </a:lnTo>
                  <a:lnTo>
                    <a:pt x="125" y="793"/>
                  </a:lnTo>
                  <a:lnTo>
                    <a:pt x="139" y="812"/>
                  </a:lnTo>
                  <a:lnTo>
                    <a:pt x="166" y="834"/>
                  </a:lnTo>
                  <a:lnTo>
                    <a:pt x="183" y="846"/>
                  </a:lnTo>
                  <a:lnTo>
                    <a:pt x="200" y="854"/>
                  </a:lnTo>
                  <a:lnTo>
                    <a:pt x="216" y="861"/>
                  </a:lnTo>
                  <a:lnTo>
                    <a:pt x="231" y="864"/>
                  </a:lnTo>
                  <a:lnTo>
                    <a:pt x="246" y="867"/>
                  </a:lnTo>
                  <a:lnTo>
                    <a:pt x="261" y="867"/>
                  </a:lnTo>
                  <a:lnTo>
                    <a:pt x="275" y="864"/>
                  </a:lnTo>
                  <a:lnTo>
                    <a:pt x="289" y="861"/>
                  </a:lnTo>
                  <a:lnTo>
                    <a:pt x="302" y="856"/>
                  </a:lnTo>
                  <a:lnTo>
                    <a:pt x="314" y="850"/>
                  </a:lnTo>
                  <a:lnTo>
                    <a:pt x="327" y="844"/>
                  </a:lnTo>
                  <a:lnTo>
                    <a:pt x="338" y="837"/>
                  </a:lnTo>
                  <a:lnTo>
                    <a:pt x="351" y="829"/>
                  </a:lnTo>
                  <a:lnTo>
                    <a:pt x="363" y="820"/>
                  </a:lnTo>
                  <a:lnTo>
                    <a:pt x="375" y="811"/>
                  </a:lnTo>
                  <a:lnTo>
                    <a:pt x="387" y="803"/>
                  </a:lnTo>
                  <a:lnTo>
                    <a:pt x="408" y="786"/>
                  </a:lnTo>
                  <a:lnTo>
                    <a:pt x="423" y="767"/>
                  </a:lnTo>
                  <a:lnTo>
                    <a:pt x="434" y="749"/>
                  </a:lnTo>
                  <a:lnTo>
                    <a:pt x="440" y="729"/>
                  </a:lnTo>
                  <a:lnTo>
                    <a:pt x="440" y="708"/>
                  </a:lnTo>
                  <a:lnTo>
                    <a:pt x="436" y="685"/>
                  </a:lnTo>
                  <a:lnTo>
                    <a:pt x="428" y="659"/>
                  </a:lnTo>
                  <a:lnTo>
                    <a:pt x="416" y="630"/>
                  </a:lnTo>
                  <a:lnTo>
                    <a:pt x="402" y="602"/>
                  </a:lnTo>
                  <a:lnTo>
                    <a:pt x="389" y="573"/>
                  </a:lnTo>
                  <a:lnTo>
                    <a:pt x="379" y="545"/>
                  </a:lnTo>
                  <a:lnTo>
                    <a:pt x="371" y="519"/>
                  </a:lnTo>
                  <a:lnTo>
                    <a:pt x="366" y="493"/>
                  </a:lnTo>
                  <a:lnTo>
                    <a:pt x="365" y="469"/>
                  </a:lnTo>
                  <a:lnTo>
                    <a:pt x="368" y="445"/>
                  </a:lnTo>
                  <a:lnTo>
                    <a:pt x="375" y="423"/>
                  </a:lnTo>
                  <a:lnTo>
                    <a:pt x="386" y="401"/>
                  </a:lnTo>
                  <a:lnTo>
                    <a:pt x="395" y="378"/>
                  </a:lnTo>
                  <a:lnTo>
                    <a:pt x="404" y="356"/>
                  </a:lnTo>
                  <a:lnTo>
                    <a:pt x="411" y="333"/>
                  </a:lnTo>
                  <a:lnTo>
                    <a:pt x="413" y="312"/>
                  </a:lnTo>
                  <a:lnTo>
                    <a:pt x="412" y="294"/>
                  </a:lnTo>
                  <a:lnTo>
                    <a:pt x="406" y="278"/>
                  </a:lnTo>
                  <a:lnTo>
                    <a:pt x="394" y="265"/>
                  </a:lnTo>
                  <a:lnTo>
                    <a:pt x="378" y="255"/>
                  </a:lnTo>
                  <a:lnTo>
                    <a:pt x="364" y="242"/>
                  </a:lnTo>
                  <a:lnTo>
                    <a:pt x="351" y="230"/>
                  </a:lnTo>
                  <a:lnTo>
                    <a:pt x="341" y="216"/>
                  </a:lnTo>
                  <a:lnTo>
                    <a:pt x="333" y="202"/>
                  </a:lnTo>
                  <a:lnTo>
                    <a:pt x="328" y="186"/>
                  </a:lnTo>
                  <a:lnTo>
                    <a:pt x="327" y="168"/>
                  </a:lnTo>
                  <a:lnTo>
                    <a:pt x="332" y="150"/>
                  </a:lnTo>
                  <a:lnTo>
                    <a:pt x="333" y="147"/>
                  </a:lnTo>
                  <a:lnTo>
                    <a:pt x="335" y="143"/>
                  </a:lnTo>
                  <a:lnTo>
                    <a:pt x="336" y="140"/>
                  </a:lnTo>
                  <a:lnTo>
                    <a:pt x="337" y="136"/>
                  </a:lnTo>
                  <a:lnTo>
                    <a:pt x="344" y="120"/>
                  </a:lnTo>
                  <a:lnTo>
                    <a:pt x="350" y="104"/>
                  </a:lnTo>
                  <a:lnTo>
                    <a:pt x="355" y="90"/>
                  </a:lnTo>
                  <a:lnTo>
                    <a:pt x="357" y="76"/>
                  </a:lnTo>
                  <a:lnTo>
                    <a:pt x="355" y="62"/>
                  </a:lnTo>
                  <a:lnTo>
                    <a:pt x="349" y="49"/>
                  </a:lnTo>
                  <a:lnTo>
                    <a:pt x="337" y="35"/>
                  </a:lnTo>
                  <a:lnTo>
                    <a:pt x="319" y="20"/>
                  </a:lnTo>
                  <a:lnTo>
                    <a:pt x="307" y="13"/>
                  </a:lnTo>
                  <a:lnTo>
                    <a:pt x="295" y="7"/>
                  </a:lnTo>
                  <a:lnTo>
                    <a:pt x="282" y="4"/>
                  </a:lnTo>
                  <a:lnTo>
                    <a:pt x="269" y="1"/>
                  </a:lnTo>
                  <a:lnTo>
                    <a:pt x="257" y="0"/>
                  </a:lnTo>
                  <a:lnTo>
                    <a:pt x="243" y="0"/>
                  </a:lnTo>
                  <a:lnTo>
                    <a:pt x="230" y="1"/>
                  </a:lnTo>
                  <a:lnTo>
                    <a:pt x="217" y="3"/>
                  </a:lnTo>
                  <a:lnTo>
                    <a:pt x="205" y="5"/>
                  </a:lnTo>
                  <a:lnTo>
                    <a:pt x="192" y="6"/>
                  </a:lnTo>
                  <a:lnTo>
                    <a:pt x="181" y="8"/>
                  </a:lnTo>
                  <a:lnTo>
                    <a:pt x="169" y="11"/>
                  </a:lnTo>
                  <a:lnTo>
                    <a:pt x="159" y="12"/>
                  </a:lnTo>
                  <a:lnTo>
                    <a:pt x="150" y="12"/>
                  </a:lnTo>
                  <a:lnTo>
                    <a:pt x="140" y="12"/>
                  </a:lnTo>
                  <a:lnTo>
                    <a:pt x="132" y="11"/>
                  </a:lnTo>
                  <a:lnTo>
                    <a:pt x="130" y="11"/>
                  </a:lnTo>
                  <a:lnTo>
                    <a:pt x="128" y="9"/>
                  </a:lnTo>
                  <a:lnTo>
                    <a:pt x="124" y="9"/>
                  </a:lnTo>
                  <a:lnTo>
                    <a:pt x="122" y="8"/>
                  </a:lnTo>
                  <a:lnTo>
                    <a:pt x="106" y="6"/>
                  </a:lnTo>
                  <a:lnTo>
                    <a:pt x="90" y="6"/>
                  </a:lnTo>
                  <a:lnTo>
                    <a:pt x="73" y="7"/>
                  </a:lnTo>
                  <a:lnTo>
                    <a:pt x="58" y="8"/>
                  </a:lnTo>
                  <a:lnTo>
                    <a:pt x="45" y="12"/>
                  </a:lnTo>
                  <a:lnTo>
                    <a:pt x="33" y="16"/>
                  </a:lnTo>
                  <a:lnTo>
                    <a:pt x="24" y="22"/>
                  </a:lnTo>
                  <a:lnTo>
                    <a:pt x="18" y="29"/>
                  </a:lnTo>
                  <a:close/>
                </a:path>
              </a:pathLst>
            </a:custGeom>
            <a:solidFill>
              <a:srgbClr val="DB8E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85" name="Freeform 37"/>
            <p:cNvSpPr>
              <a:spLocks/>
            </p:cNvSpPr>
            <p:nvPr/>
          </p:nvSpPr>
          <p:spPr bwMode="auto">
            <a:xfrm>
              <a:off x="4485" y="1243"/>
              <a:ext cx="210" cy="426"/>
            </a:xfrm>
            <a:custGeom>
              <a:avLst/>
              <a:gdLst/>
              <a:ahLst/>
              <a:cxnLst>
                <a:cxn ang="0">
                  <a:pos x="8" y="44"/>
                </a:cxn>
                <a:cxn ang="0">
                  <a:pos x="4" y="126"/>
                </a:cxn>
                <a:cxn ang="0">
                  <a:pos x="6" y="252"/>
                </a:cxn>
                <a:cxn ang="0">
                  <a:pos x="0" y="333"/>
                </a:cxn>
                <a:cxn ang="0">
                  <a:pos x="14" y="431"/>
                </a:cxn>
                <a:cxn ang="0">
                  <a:pos x="28" y="491"/>
                </a:cxn>
                <a:cxn ang="0">
                  <a:pos x="44" y="536"/>
                </a:cxn>
                <a:cxn ang="0">
                  <a:pos x="62" y="568"/>
                </a:cxn>
                <a:cxn ang="0">
                  <a:pos x="85" y="592"/>
                </a:cxn>
                <a:cxn ang="0">
                  <a:pos x="105" y="607"/>
                </a:cxn>
                <a:cxn ang="0">
                  <a:pos x="121" y="623"/>
                </a:cxn>
                <a:cxn ang="0">
                  <a:pos x="134" y="650"/>
                </a:cxn>
                <a:cxn ang="0">
                  <a:pos x="138" y="692"/>
                </a:cxn>
                <a:cxn ang="0">
                  <a:pos x="127" y="728"/>
                </a:cxn>
                <a:cxn ang="0">
                  <a:pos x="118" y="761"/>
                </a:cxn>
                <a:cxn ang="0">
                  <a:pos x="135" y="798"/>
                </a:cxn>
                <a:cxn ang="0">
                  <a:pos x="178" y="833"/>
                </a:cxn>
                <a:cxn ang="0">
                  <a:pos x="210" y="847"/>
                </a:cxn>
                <a:cxn ang="0">
                  <a:pos x="239" y="852"/>
                </a:cxn>
                <a:cxn ang="0">
                  <a:pos x="265" y="850"/>
                </a:cxn>
                <a:cxn ang="0">
                  <a:pos x="290" y="842"/>
                </a:cxn>
                <a:cxn ang="0">
                  <a:pos x="313" y="829"/>
                </a:cxn>
                <a:cxn ang="0">
                  <a:pos x="337" y="814"/>
                </a:cxn>
                <a:cxn ang="0">
                  <a:pos x="358" y="797"/>
                </a:cxn>
                <a:cxn ang="0">
                  <a:pos x="389" y="772"/>
                </a:cxn>
                <a:cxn ang="0">
                  <a:pos x="414" y="736"/>
                </a:cxn>
                <a:cxn ang="0">
                  <a:pos x="421" y="696"/>
                </a:cxn>
                <a:cxn ang="0">
                  <a:pos x="409" y="647"/>
                </a:cxn>
                <a:cxn ang="0">
                  <a:pos x="383" y="591"/>
                </a:cxn>
                <a:cxn ang="0">
                  <a:pos x="361" y="537"/>
                </a:cxn>
                <a:cxn ang="0">
                  <a:pos x="349" y="486"/>
                </a:cxn>
                <a:cxn ang="0">
                  <a:pos x="350" y="439"/>
                </a:cxn>
                <a:cxn ang="0">
                  <a:pos x="366" y="395"/>
                </a:cxn>
                <a:cxn ang="0">
                  <a:pos x="384" y="351"/>
                </a:cxn>
                <a:cxn ang="0">
                  <a:pos x="392" y="309"/>
                </a:cxn>
                <a:cxn ang="0">
                  <a:pos x="385" y="274"/>
                </a:cxn>
                <a:cxn ang="0">
                  <a:pos x="358" y="251"/>
                </a:cxn>
                <a:cxn ang="0">
                  <a:pos x="332" y="227"/>
                </a:cxn>
                <a:cxn ang="0">
                  <a:pos x="315" y="199"/>
                </a:cxn>
                <a:cxn ang="0">
                  <a:pos x="310" y="166"/>
                </a:cxn>
                <a:cxn ang="0">
                  <a:pos x="322" y="129"/>
                </a:cxn>
                <a:cxn ang="0">
                  <a:pos x="334" y="96"/>
                </a:cxn>
                <a:cxn ang="0">
                  <a:pos x="338" y="65"/>
                </a:cxn>
                <a:cxn ang="0">
                  <a:pos x="320" y="35"/>
                </a:cxn>
                <a:cxn ang="0">
                  <a:pos x="279" y="6"/>
                </a:cxn>
                <a:cxn ang="0">
                  <a:pos x="228" y="0"/>
                </a:cxn>
                <a:cxn ang="0">
                  <a:pos x="180" y="6"/>
                </a:cxn>
                <a:cxn ang="0">
                  <a:pos x="138" y="10"/>
                </a:cxn>
                <a:cxn ang="0">
                  <a:pos x="107" y="6"/>
                </a:cxn>
                <a:cxn ang="0">
                  <a:pos x="73" y="6"/>
                </a:cxn>
                <a:cxn ang="0">
                  <a:pos x="40" y="13"/>
                </a:cxn>
                <a:cxn ang="0">
                  <a:pos x="16" y="25"/>
                </a:cxn>
              </a:cxnLst>
              <a:rect l="0" t="0" r="r" b="b"/>
              <a:pathLst>
                <a:path w="421" h="852">
                  <a:moveTo>
                    <a:pt x="10" y="32"/>
                  </a:moveTo>
                  <a:lnTo>
                    <a:pt x="8" y="44"/>
                  </a:lnTo>
                  <a:lnTo>
                    <a:pt x="5" y="75"/>
                  </a:lnTo>
                  <a:lnTo>
                    <a:pt x="4" y="126"/>
                  </a:lnTo>
                  <a:lnTo>
                    <a:pt x="6" y="194"/>
                  </a:lnTo>
                  <a:lnTo>
                    <a:pt x="6" y="252"/>
                  </a:lnTo>
                  <a:lnTo>
                    <a:pt x="2" y="291"/>
                  </a:lnTo>
                  <a:lnTo>
                    <a:pt x="0" y="333"/>
                  </a:lnTo>
                  <a:lnTo>
                    <a:pt x="7" y="394"/>
                  </a:lnTo>
                  <a:lnTo>
                    <a:pt x="14" y="431"/>
                  </a:lnTo>
                  <a:lnTo>
                    <a:pt x="21" y="463"/>
                  </a:lnTo>
                  <a:lnTo>
                    <a:pt x="28" y="491"/>
                  </a:lnTo>
                  <a:lnTo>
                    <a:pt x="36" y="515"/>
                  </a:lnTo>
                  <a:lnTo>
                    <a:pt x="44" y="536"/>
                  </a:lnTo>
                  <a:lnTo>
                    <a:pt x="53" y="553"/>
                  </a:lnTo>
                  <a:lnTo>
                    <a:pt x="62" y="568"/>
                  </a:lnTo>
                  <a:lnTo>
                    <a:pt x="74" y="582"/>
                  </a:lnTo>
                  <a:lnTo>
                    <a:pt x="85" y="592"/>
                  </a:lnTo>
                  <a:lnTo>
                    <a:pt x="96" y="600"/>
                  </a:lnTo>
                  <a:lnTo>
                    <a:pt x="105" y="607"/>
                  </a:lnTo>
                  <a:lnTo>
                    <a:pt x="113" y="614"/>
                  </a:lnTo>
                  <a:lnTo>
                    <a:pt x="121" y="623"/>
                  </a:lnTo>
                  <a:lnTo>
                    <a:pt x="128" y="634"/>
                  </a:lnTo>
                  <a:lnTo>
                    <a:pt x="134" y="650"/>
                  </a:lnTo>
                  <a:lnTo>
                    <a:pt x="138" y="670"/>
                  </a:lnTo>
                  <a:lnTo>
                    <a:pt x="138" y="692"/>
                  </a:lnTo>
                  <a:lnTo>
                    <a:pt x="134" y="712"/>
                  </a:lnTo>
                  <a:lnTo>
                    <a:pt x="127" y="728"/>
                  </a:lnTo>
                  <a:lnTo>
                    <a:pt x="120" y="744"/>
                  </a:lnTo>
                  <a:lnTo>
                    <a:pt x="118" y="761"/>
                  </a:lnTo>
                  <a:lnTo>
                    <a:pt x="121" y="779"/>
                  </a:lnTo>
                  <a:lnTo>
                    <a:pt x="135" y="798"/>
                  </a:lnTo>
                  <a:lnTo>
                    <a:pt x="161" y="821"/>
                  </a:lnTo>
                  <a:lnTo>
                    <a:pt x="178" y="833"/>
                  </a:lnTo>
                  <a:lnTo>
                    <a:pt x="194" y="841"/>
                  </a:lnTo>
                  <a:lnTo>
                    <a:pt x="210" y="847"/>
                  </a:lnTo>
                  <a:lnTo>
                    <a:pt x="224" y="850"/>
                  </a:lnTo>
                  <a:lnTo>
                    <a:pt x="239" y="852"/>
                  </a:lnTo>
                  <a:lnTo>
                    <a:pt x="252" y="851"/>
                  </a:lnTo>
                  <a:lnTo>
                    <a:pt x="265" y="850"/>
                  </a:lnTo>
                  <a:lnTo>
                    <a:pt x="278" y="847"/>
                  </a:lnTo>
                  <a:lnTo>
                    <a:pt x="290" y="842"/>
                  </a:lnTo>
                  <a:lnTo>
                    <a:pt x="302" y="836"/>
                  </a:lnTo>
                  <a:lnTo>
                    <a:pt x="313" y="829"/>
                  </a:lnTo>
                  <a:lnTo>
                    <a:pt x="325" y="823"/>
                  </a:lnTo>
                  <a:lnTo>
                    <a:pt x="337" y="814"/>
                  </a:lnTo>
                  <a:lnTo>
                    <a:pt x="348" y="806"/>
                  </a:lnTo>
                  <a:lnTo>
                    <a:pt x="358" y="797"/>
                  </a:lnTo>
                  <a:lnTo>
                    <a:pt x="370" y="789"/>
                  </a:lnTo>
                  <a:lnTo>
                    <a:pt x="389" y="772"/>
                  </a:lnTo>
                  <a:lnTo>
                    <a:pt x="404" y="755"/>
                  </a:lnTo>
                  <a:lnTo>
                    <a:pt x="414" y="736"/>
                  </a:lnTo>
                  <a:lnTo>
                    <a:pt x="419" y="717"/>
                  </a:lnTo>
                  <a:lnTo>
                    <a:pt x="421" y="696"/>
                  </a:lnTo>
                  <a:lnTo>
                    <a:pt x="417" y="673"/>
                  </a:lnTo>
                  <a:lnTo>
                    <a:pt x="409" y="647"/>
                  </a:lnTo>
                  <a:lnTo>
                    <a:pt x="396" y="620"/>
                  </a:lnTo>
                  <a:lnTo>
                    <a:pt x="383" y="591"/>
                  </a:lnTo>
                  <a:lnTo>
                    <a:pt x="371" y="563"/>
                  </a:lnTo>
                  <a:lnTo>
                    <a:pt x="361" y="537"/>
                  </a:lnTo>
                  <a:lnTo>
                    <a:pt x="354" y="510"/>
                  </a:lnTo>
                  <a:lnTo>
                    <a:pt x="349" y="486"/>
                  </a:lnTo>
                  <a:lnTo>
                    <a:pt x="348" y="462"/>
                  </a:lnTo>
                  <a:lnTo>
                    <a:pt x="350" y="439"/>
                  </a:lnTo>
                  <a:lnTo>
                    <a:pt x="357" y="417"/>
                  </a:lnTo>
                  <a:lnTo>
                    <a:pt x="366" y="395"/>
                  </a:lnTo>
                  <a:lnTo>
                    <a:pt x="376" y="373"/>
                  </a:lnTo>
                  <a:lnTo>
                    <a:pt x="384" y="351"/>
                  </a:lnTo>
                  <a:lnTo>
                    <a:pt x="389" y="328"/>
                  </a:lnTo>
                  <a:lnTo>
                    <a:pt x="392" y="309"/>
                  </a:lnTo>
                  <a:lnTo>
                    <a:pt x="392" y="289"/>
                  </a:lnTo>
                  <a:lnTo>
                    <a:pt x="385" y="274"/>
                  </a:lnTo>
                  <a:lnTo>
                    <a:pt x="373" y="262"/>
                  </a:lnTo>
                  <a:lnTo>
                    <a:pt x="358" y="251"/>
                  </a:lnTo>
                  <a:lnTo>
                    <a:pt x="345" y="240"/>
                  </a:lnTo>
                  <a:lnTo>
                    <a:pt x="332" y="227"/>
                  </a:lnTo>
                  <a:lnTo>
                    <a:pt x="322" y="214"/>
                  </a:lnTo>
                  <a:lnTo>
                    <a:pt x="315" y="199"/>
                  </a:lnTo>
                  <a:lnTo>
                    <a:pt x="310" y="183"/>
                  </a:lnTo>
                  <a:lnTo>
                    <a:pt x="310" y="166"/>
                  </a:lnTo>
                  <a:lnTo>
                    <a:pt x="315" y="147"/>
                  </a:lnTo>
                  <a:lnTo>
                    <a:pt x="322" y="129"/>
                  </a:lnTo>
                  <a:lnTo>
                    <a:pt x="328" y="112"/>
                  </a:lnTo>
                  <a:lnTo>
                    <a:pt x="334" y="96"/>
                  </a:lnTo>
                  <a:lnTo>
                    <a:pt x="338" y="80"/>
                  </a:lnTo>
                  <a:lnTo>
                    <a:pt x="338" y="65"/>
                  </a:lnTo>
                  <a:lnTo>
                    <a:pt x="332" y="50"/>
                  </a:lnTo>
                  <a:lnTo>
                    <a:pt x="320" y="35"/>
                  </a:lnTo>
                  <a:lnTo>
                    <a:pt x="302" y="18"/>
                  </a:lnTo>
                  <a:lnTo>
                    <a:pt x="279" y="6"/>
                  </a:lnTo>
                  <a:lnTo>
                    <a:pt x="254" y="0"/>
                  </a:lnTo>
                  <a:lnTo>
                    <a:pt x="228" y="0"/>
                  </a:lnTo>
                  <a:lnTo>
                    <a:pt x="204" y="1"/>
                  </a:lnTo>
                  <a:lnTo>
                    <a:pt x="180" y="6"/>
                  </a:lnTo>
                  <a:lnTo>
                    <a:pt x="158" y="9"/>
                  </a:lnTo>
                  <a:lnTo>
                    <a:pt x="138" y="10"/>
                  </a:lnTo>
                  <a:lnTo>
                    <a:pt x="122" y="9"/>
                  </a:lnTo>
                  <a:lnTo>
                    <a:pt x="107" y="6"/>
                  </a:lnTo>
                  <a:lnTo>
                    <a:pt x="90" y="5"/>
                  </a:lnTo>
                  <a:lnTo>
                    <a:pt x="73" y="6"/>
                  </a:lnTo>
                  <a:lnTo>
                    <a:pt x="55" y="8"/>
                  </a:lnTo>
                  <a:lnTo>
                    <a:pt x="40" y="13"/>
                  </a:lnTo>
                  <a:lnTo>
                    <a:pt x="27" y="18"/>
                  </a:lnTo>
                  <a:lnTo>
                    <a:pt x="16" y="25"/>
                  </a:lnTo>
                  <a:lnTo>
                    <a:pt x="10" y="32"/>
                  </a:lnTo>
                  <a:close/>
                </a:path>
              </a:pathLst>
            </a:custGeom>
            <a:solidFill>
              <a:srgbClr val="D67F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86" name="Freeform 38"/>
            <p:cNvSpPr>
              <a:spLocks/>
            </p:cNvSpPr>
            <p:nvPr/>
          </p:nvSpPr>
          <p:spPr bwMode="auto">
            <a:xfrm>
              <a:off x="4153" y="1992"/>
              <a:ext cx="129" cy="117"/>
            </a:xfrm>
            <a:custGeom>
              <a:avLst/>
              <a:gdLst/>
              <a:ahLst/>
              <a:cxnLst>
                <a:cxn ang="0">
                  <a:pos x="237" y="1"/>
                </a:cxn>
                <a:cxn ang="0">
                  <a:pos x="235" y="2"/>
                </a:cxn>
                <a:cxn ang="0">
                  <a:pos x="229" y="3"/>
                </a:cxn>
                <a:cxn ang="0">
                  <a:pos x="217" y="5"/>
                </a:cxn>
                <a:cxn ang="0">
                  <a:pos x="203" y="8"/>
                </a:cxn>
                <a:cxn ang="0">
                  <a:pos x="185" y="10"/>
                </a:cxn>
                <a:cxn ang="0">
                  <a:pos x="163" y="10"/>
                </a:cxn>
                <a:cxn ang="0">
                  <a:pos x="139" y="9"/>
                </a:cxn>
                <a:cxn ang="0">
                  <a:pos x="110" y="5"/>
                </a:cxn>
                <a:cxn ang="0">
                  <a:pos x="81" y="3"/>
                </a:cxn>
                <a:cxn ang="0">
                  <a:pos x="56" y="8"/>
                </a:cxn>
                <a:cxn ang="0">
                  <a:pos x="34" y="17"/>
                </a:cxn>
                <a:cxn ang="0">
                  <a:pos x="17" y="31"/>
                </a:cxn>
                <a:cxn ang="0">
                  <a:pos x="5" y="48"/>
                </a:cxn>
                <a:cxn ang="0">
                  <a:pos x="0" y="68"/>
                </a:cxn>
                <a:cxn ang="0">
                  <a:pos x="2" y="91"/>
                </a:cxn>
                <a:cxn ang="0">
                  <a:pos x="12" y="114"/>
                </a:cxn>
                <a:cxn ang="0">
                  <a:pos x="21" y="126"/>
                </a:cxn>
                <a:cxn ang="0">
                  <a:pos x="32" y="139"/>
                </a:cxn>
                <a:cxn ang="0">
                  <a:pos x="46" y="152"/>
                </a:cxn>
                <a:cxn ang="0">
                  <a:pos x="61" y="164"/>
                </a:cxn>
                <a:cxn ang="0">
                  <a:pos x="77" y="177"/>
                </a:cxn>
                <a:cxn ang="0">
                  <a:pos x="94" y="189"/>
                </a:cxn>
                <a:cxn ang="0">
                  <a:pos x="112" y="200"/>
                </a:cxn>
                <a:cxn ang="0">
                  <a:pos x="130" y="209"/>
                </a:cxn>
                <a:cxn ang="0">
                  <a:pos x="147" y="218"/>
                </a:cxn>
                <a:cxn ang="0">
                  <a:pos x="163" y="225"/>
                </a:cxn>
                <a:cxn ang="0">
                  <a:pos x="178" y="231"/>
                </a:cxn>
                <a:cxn ang="0">
                  <a:pos x="191" y="233"/>
                </a:cxn>
                <a:cxn ang="0">
                  <a:pos x="201" y="235"/>
                </a:cxn>
                <a:cxn ang="0">
                  <a:pos x="210" y="233"/>
                </a:cxn>
                <a:cxn ang="0">
                  <a:pos x="215" y="229"/>
                </a:cxn>
                <a:cxn ang="0">
                  <a:pos x="217" y="221"/>
                </a:cxn>
                <a:cxn ang="0">
                  <a:pos x="221" y="197"/>
                </a:cxn>
                <a:cxn ang="0">
                  <a:pos x="229" y="162"/>
                </a:cxn>
                <a:cxn ang="0">
                  <a:pos x="239" y="123"/>
                </a:cxn>
                <a:cxn ang="0">
                  <a:pos x="250" y="81"/>
                </a:cxn>
                <a:cxn ang="0">
                  <a:pos x="256" y="45"/>
                </a:cxn>
                <a:cxn ang="0">
                  <a:pos x="259" y="16"/>
                </a:cxn>
                <a:cxn ang="0">
                  <a:pos x="253" y="0"/>
                </a:cxn>
                <a:cxn ang="0">
                  <a:pos x="237" y="1"/>
                </a:cxn>
              </a:cxnLst>
              <a:rect l="0" t="0" r="r" b="b"/>
              <a:pathLst>
                <a:path w="259" h="235">
                  <a:moveTo>
                    <a:pt x="237" y="1"/>
                  </a:moveTo>
                  <a:lnTo>
                    <a:pt x="235" y="2"/>
                  </a:lnTo>
                  <a:lnTo>
                    <a:pt x="229" y="3"/>
                  </a:lnTo>
                  <a:lnTo>
                    <a:pt x="217" y="5"/>
                  </a:lnTo>
                  <a:lnTo>
                    <a:pt x="203" y="8"/>
                  </a:lnTo>
                  <a:lnTo>
                    <a:pt x="185" y="10"/>
                  </a:lnTo>
                  <a:lnTo>
                    <a:pt x="163" y="10"/>
                  </a:lnTo>
                  <a:lnTo>
                    <a:pt x="139" y="9"/>
                  </a:lnTo>
                  <a:lnTo>
                    <a:pt x="110" y="5"/>
                  </a:lnTo>
                  <a:lnTo>
                    <a:pt x="81" y="3"/>
                  </a:lnTo>
                  <a:lnTo>
                    <a:pt x="56" y="8"/>
                  </a:lnTo>
                  <a:lnTo>
                    <a:pt x="34" y="17"/>
                  </a:lnTo>
                  <a:lnTo>
                    <a:pt x="17" y="31"/>
                  </a:lnTo>
                  <a:lnTo>
                    <a:pt x="5" y="48"/>
                  </a:lnTo>
                  <a:lnTo>
                    <a:pt x="0" y="68"/>
                  </a:lnTo>
                  <a:lnTo>
                    <a:pt x="2" y="91"/>
                  </a:lnTo>
                  <a:lnTo>
                    <a:pt x="12" y="114"/>
                  </a:lnTo>
                  <a:lnTo>
                    <a:pt x="21" y="126"/>
                  </a:lnTo>
                  <a:lnTo>
                    <a:pt x="32" y="139"/>
                  </a:lnTo>
                  <a:lnTo>
                    <a:pt x="46" y="152"/>
                  </a:lnTo>
                  <a:lnTo>
                    <a:pt x="61" y="164"/>
                  </a:lnTo>
                  <a:lnTo>
                    <a:pt x="77" y="177"/>
                  </a:lnTo>
                  <a:lnTo>
                    <a:pt x="94" y="189"/>
                  </a:lnTo>
                  <a:lnTo>
                    <a:pt x="112" y="200"/>
                  </a:lnTo>
                  <a:lnTo>
                    <a:pt x="130" y="209"/>
                  </a:lnTo>
                  <a:lnTo>
                    <a:pt x="147" y="218"/>
                  </a:lnTo>
                  <a:lnTo>
                    <a:pt x="163" y="225"/>
                  </a:lnTo>
                  <a:lnTo>
                    <a:pt x="178" y="231"/>
                  </a:lnTo>
                  <a:lnTo>
                    <a:pt x="191" y="233"/>
                  </a:lnTo>
                  <a:lnTo>
                    <a:pt x="201" y="235"/>
                  </a:lnTo>
                  <a:lnTo>
                    <a:pt x="210" y="233"/>
                  </a:lnTo>
                  <a:lnTo>
                    <a:pt x="215" y="229"/>
                  </a:lnTo>
                  <a:lnTo>
                    <a:pt x="217" y="221"/>
                  </a:lnTo>
                  <a:lnTo>
                    <a:pt x="221" y="197"/>
                  </a:lnTo>
                  <a:lnTo>
                    <a:pt x="229" y="162"/>
                  </a:lnTo>
                  <a:lnTo>
                    <a:pt x="239" y="123"/>
                  </a:lnTo>
                  <a:lnTo>
                    <a:pt x="250" y="81"/>
                  </a:lnTo>
                  <a:lnTo>
                    <a:pt x="256" y="45"/>
                  </a:lnTo>
                  <a:lnTo>
                    <a:pt x="259" y="16"/>
                  </a:lnTo>
                  <a:lnTo>
                    <a:pt x="253" y="0"/>
                  </a:lnTo>
                  <a:lnTo>
                    <a:pt x="237" y="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87" name="Freeform 39"/>
            <p:cNvSpPr>
              <a:spLocks/>
            </p:cNvSpPr>
            <p:nvPr/>
          </p:nvSpPr>
          <p:spPr bwMode="auto">
            <a:xfrm>
              <a:off x="4156" y="1995"/>
              <a:ext cx="124" cy="111"/>
            </a:xfrm>
            <a:custGeom>
              <a:avLst/>
              <a:gdLst/>
              <a:ahLst/>
              <a:cxnLst>
                <a:cxn ang="0">
                  <a:pos x="228" y="2"/>
                </a:cxn>
                <a:cxn ang="0">
                  <a:pos x="226" y="3"/>
                </a:cxn>
                <a:cxn ang="0">
                  <a:pos x="220" y="4"/>
                </a:cxn>
                <a:cxn ang="0">
                  <a:pos x="210" y="6"/>
                </a:cxn>
                <a:cxn ang="0">
                  <a:pos x="196" y="8"/>
                </a:cxn>
                <a:cxn ang="0">
                  <a:pos x="179" y="11"/>
                </a:cxn>
                <a:cxn ang="0">
                  <a:pos x="157" y="11"/>
                </a:cxn>
                <a:cxn ang="0">
                  <a:pos x="134" y="10"/>
                </a:cxn>
                <a:cxn ang="0">
                  <a:pos x="106" y="6"/>
                </a:cxn>
                <a:cxn ang="0">
                  <a:pos x="79" y="4"/>
                </a:cxn>
                <a:cxn ang="0">
                  <a:pos x="54" y="8"/>
                </a:cxn>
                <a:cxn ang="0">
                  <a:pos x="33" y="17"/>
                </a:cxn>
                <a:cxn ang="0">
                  <a:pos x="16" y="29"/>
                </a:cxn>
                <a:cxn ang="0">
                  <a:pos x="5" y="46"/>
                </a:cxn>
                <a:cxn ang="0">
                  <a:pos x="0" y="65"/>
                </a:cxn>
                <a:cxn ang="0">
                  <a:pos x="1" y="87"/>
                </a:cxn>
                <a:cxn ang="0">
                  <a:pos x="12" y="109"/>
                </a:cxn>
                <a:cxn ang="0">
                  <a:pos x="20" y="120"/>
                </a:cxn>
                <a:cxn ang="0">
                  <a:pos x="31" y="132"/>
                </a:cxn>
                <a:cxn ang="0">
                  <a:pos x="44" y="144"/>
                </a:cxn>
                <a:cxn ang="0">
                  <a:pos x="58" y="156"/>
                </a:cxn>
                <a:cxn ang="0">
                  <a:pos x="74" y="169"/>
                </a:cxn>
                <a:cxn ang="0">
                  <a:pos x="90" y="180"/>
                </a:cxn>
                <a:cxn ang="0">
                  <a:pos x="107" y="190"/>
                </a:cxn>
                <a:cxn ang="0">
                  <a:pos x="125" y="200"/>
                </a:cxn>
                <a:cxn ang="0">
                  <a:pos x="141" y="208"/>
                </a:cxn>
                <a:cxn ang="0">
                  <a:pos x="157" y="215"/>
                </a:cxn>
                <a:cxn ang="0">
                  <a:pos x="172" y="220"/>
                </a:cxn>
                <a:cxn ang="0">
                  <a:pos x="185" y="223"/>
                </a:cxn>
                <a:cxn ang="0">
                  <a:pos x="195" y="224"/>
                </a:cxn>
                <a:cxn ang="0">
                  <a:pos x="203" y="223"/>
                </a:cxn>
                <a:cxn ang="0">
                  <a:pos x="208" y="218"/>
                </a:cxn>
                <a:cxn ang="0">
                  <a:pos x="210" y="211"/>
                </a:cxn>
                <a:cxn ang="0">
                  <a:pos x="213" y="187"/>
                </a:cxn>
                <a:cxn ang="0">
                  <a:pos x="220" y="155"/>
                </a:cxn>
                <a:cxn ang="0">
                  <a:pos x="231" y="117"/>
                </a:cxn>
                <a:cxn ang="0">
                  <a:pos x="240" y="79"/>
                </a:cxn>
                <a:cxn ang="0">
                  <a:pos x="247" y="43"/>
                </a:cxn>
                <a:cxn ang="0">
                  <a:pos x="249" y="17"/>
                </a:cxn>
                <a:cxn ang="0">
                  <a:pos x="243" y="0"/>
                </a:cxn>
                <a:cxn ang="0">
                  <a:pos x="228" y="2"/>
                </a:cxn>
              </a:cxnLst>
              <a:rect l="0" t="0" r="r" b="b"/>
              <a:pathLst>
                <a:path w="249" h="224">
                  <a:moveTo>
                    <a:pt x="228" y="2"/>
                  </a:moveTo>
                  <a:lnTo>
                    <a:pt x="226" y="3"/>
                  </a:lnTo>
                  <a:lnTo>
                    <a:pt x="220" y="4"/>
                  </a:lnTo>
                  <a:lnTo>
                    <a:pt x="210" y="6"/>
                  </a:lnTo>
                  <a:lnTo>
                    <a:pt x="196" y="8"/>
                  </a:lnTo>
                  <a:lnTo>
                    <a:pt x="179" y="11"/>
                  </a:lnTo>
                  <a:lnTo>
                    <a:pt x="157" y="11"/>
                  </a:lnTo>
                  <a:lnTo>
                    <a:pt x="134" y="10"/>
                  </a:lnTo>
                  <a:lnTo>
                    <a:pt x="106" y="6"/>
                  </a:lnTo>
                  <a:lnTo>
                    <a:pt x="79" y="4"/>
                  </a:lnTo>
                  <a:lnTo>
                    <a:pt x="54" y="8"/>
                  </a:lnTo>
                  <a:lnTo>
                    <a:pt x="33" y="17"/>
                  </a:lnTo>
                  <a:lnTo>
                    <a:pt x="16" y="29"/>
                  </a:lnTo>
                  <a:lnTo>
                    <a:pt x="5" y="46"/>
                  </a:lnTo>
                  <a:lnTo>
                    <a:pt x="0" y="65"/>
                  </a:lnTo>
                  <a:lnTo>
                    <a:pt x="1" y="87"/>
                  </a:lnTo>
                  <a:lnTo>
                    <a:pt x="12" y="109"/>
                  </a:lnTo>
                  <a:lnTo>
                    <a:pt x="20" y="120"/>
                  </a:lnTo>
                  <a:lnTo>
                    <a:pt x="31" y="132"/>
                  </a:lnTo>
                  <a:lnTo>
                    <a:pt x="44" y="144"/>
                  </a:lnTo>
                  <a:lnTo>
                    <a:pt x="58" y="156"/>
                  </a:lnTo>
                  <a:lnTo>
                    <a:pt x="74" y="169"/>
                  </a:lnTo>
                  <a:lnTo>
                    <a:pt x="90" y="180"/>
                  </a:lnTo>
                  <a:lnTo>
                    <a:pt x="107" y="190"/>
                  </a:lnTo>
                  <a:lnTo>
                    <a:pt x="125" y="200"/>
                  </a:lnTo>
                  <a:lnTo>
                    <a:pt x="141" y="208"/>
                  </a:lnTo>
                  <a:lnTo>
                    <a:pt x="157" y="215"/>
                  </a:lnTo>
                  <a:lnTo>
                    <a:pt x="172" y="220"/>
                  </a:lnTo>
                  <a:lnTo>
                    <a:pt x="185" y="223"/>
                  </a:lnTo>
                  <a:lnTo>
                    <a:pt x="195" y="224"/>
                  </a:lnTo>
                  <a:lnTo>
                    <a:pt x="203" y="223"/>
                  </a:lnTo>
                  <a:lnTo>
                    <a:pt x="208" y="218"/>
                  </a:lnTo>
                  <a:lnTo>
                    <a:pt x="210" y="211"/>
                  </a:lnTo>
                  <a:lnTo>
                    <a:pt x="213" y="187"/>
                  </a:lnTo>
                  <a:lnTo>
                    <a:pt x="220" y="155"/>
                  </a:lnTo>
                  <a:lnTo>
                    <a:pt x="231" y="117"/>
                  </a:lnTo>
                  <a:lnTo>
                    <a:pt x="240" y="79"/>
                  </a:lnTo>
                  <a:lnTo>
                    <a:pt x="247" y="43"/>
                  </a:lnTo>
                  <a:lnTo>
                    <a:pt x="249" y="17"/>
                  </a:lnTo>
                  <a:lnTo>
                    <a:pt x="243" y="0"/>
                  </a:lnTo>
                  <a:lnTo>
                    <a:pt x="228" y="2"/>
                  </a:lnTo>
                  <a:close/>
                </a:path>
              </a:pathLst>
            </a:custGeom>
            <a:solidFill>
              <a:srgbClr val="F9EFE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88" name="Freeform 40"/>
            <p:cNvSpPr>
              <a:spLocks/>
            </p:cNvSpPr>
            <p:nvPr/>
          </p:nvSpPr>
          <p:spPr bwMode="auto">
            <a:xfrm>
              <a:off x="4157" y="1998"/>
              <a:ext cx="121" cy="106"/>
            </a:xfrm>
            <a:custGeom>
              <a:avLst/>
              <a:gdLst/>
              <a:ahLst/>
              <a:cxnLst>
                <a:cxn ang="0">
                  <a:pos x="221" y="1"/>
                </a:cxn>
                <a:cxn ang="0">
                  <a:pos x="219" y="2"/>
                </a:cxn>
                <a:cxn ang="0">
                  <a:pos x="213" y="4"/>
                </a:cxn>
                <a:cxn ang="0">
                  <a:pos x="203" y="6"/>
                </a:cxn>
                <a:cxn ang="0">
                  <a:pos x="190" y="8"/>
                </a:cxn>
                <a:cxn ang="0">
                  <a:pos x="173" y="11"/>
                </a:cxn>
                <a:cxn ang="0">
                  <a:pos x="153" y="11"/>
                </a:cxn>
                <a:cxn ang="0">
                  <a:pos x="129" y="9"/>
                </a:cxn>
                <a:cxn ang="0">
                  <a:pos x="103" y="6"/>
                </a:cxn>
                <a:cxn ang="0">
                  <a:pos x="77" y="4"/>
                </a:cxn>
                <a:cxn ang="0">
                  <a:pos x="53" y="7"/>
                </a:cxn>
                <a:cxn ang="0">
                  <a:pos x="32" y="16"/>
                </a:cxn>
                <a:cxn ang="0">
                  <a:pos x="16" y="28"/>
                </a:cxn>
                <a:cxn ang="0">
                  <a:pos x="6" y="44"/>
                </a:cxn>
                <a:cxn ang="0">
                  <a:pos x="0" y="61"/>
                </a:cxn>
                <a:cxn ang="0">
                  <a:pos x="2" y="82"/>
                </a:cxn>
                <a:cxn ang="0">
                  <a:pos x="11" y="103"/>
                </a:cxn>
                <a:cxn ang="0">
                  <a:pos x="19" y="114"/>
                </a:cxn>
                <a:cxn ang="0">
                  <a:pos x="30" y="126"/>
                </a:cxn>
                <a:cxn ang="0">
                  <a:pos x="42" y="137"/>
                </a:cxn>
                <a:cxn ang="0">
                  <a:pos x="56" y="149"/>
                </a:cxn>
                <a:cxn ang="0">
                  <a:pos x="72" y="159"/>
                </a:cxn>
                <a:cxn ang="0">
                  <a:pos x="88" y="171"/>
                </a:cxn>
                <a:cxn ang="0">
                  <a:pos x="105" y="180"/>
                </a:cxn>
                <a:cxn ang="0">
                  <a:pos x="121" y="189"/>
                </a:cxn>
                <a:cxn ang="0">
                  <a:pos x="137" y="197"/>
                </a:cxn>
                <a:cxn ang="0">
                  <a:pos x="152" y="203"/>
                </a:cxn>
                <a:cxn ang="0">
                  <a:pos x="166" y="207"/>
                </a:cxn>
                <a:cxn ang="0">
                  <a:pos x="178" y="211"/>
                </a:cxn>
                <a:cxn ang="0">
                  <a:pos x="188" y="212"/>
                </a:cxn>
                <a:cxn ang="0">
                  <a:pos x="196" y="210"/>
                </a:cxn>
                <a:cxn ang="0">
                  <a:pos x="200" y="206"/>
                </a:cxn>
                <a:cxn ang="0">
                  <a:pos x="203" y="199"/>
                </a:cxn>
                <a:cxn ang="0">
                  <a:pos x="206" y="178"/>
                </a:cxn>
                <a:cxn ang="0">
                  <a:pos x="213" y="146"/>
                </a:cxn>
                <a:cxn ang="0">
                  <a:pos x="222" y="111"/>
                </a:cxn>
                <a:cxn ang="0">
                  <a:pos x="232" y="74"/>
                </a:cxn>
                <a:cxn ang="0">
                  <a:pos x="239" y="40"/>
                </a:cxn>
                <a:cxn ang="0">
                  <a:pos x="241" y="15"/>
                </a:cxn>
                <a:cxn ang="0">
                  <a:pos x="236" y="0"/>
                </a:cxn>
                <a:cxn ang="0">
                  <a:pos x="221" y="1"/>
                </a:cxn>
              </a:cxnLst>
              <a:rect l="0" t="0" r="r" b="b"/>
              <a:pathLst>
                <a:path w="241" h="212">
                  <a:moveTo>
                    <a:pt x="221" y="1"/>
                  </a:moveTo>
                  <a:lnTo>
                    <a:pt x="219" y="2"/>
                  </a:lnTo>
                  <a:lnTo>
                    <a:pt x="213" y="4"/>
                  </a:lnTo>
                  <a:lnTo>
                    <a:pt x="203" y="6"/>
                  </a:lnTo>
                  <a:lnTo>
                    <a:pt x="190" y="8"/>
                  </a:lnTo>
                  <a:lnTo>
                    <a:pt x="173" y="11"/>
                  </a:lnTo>
                  <a:lnTo>
                    <a:pt x="153" y="11"/>
                  </a:lnTo>
                  <a:lnTo>
                    <a:pt x="129" y="9"/>
                  </a:lnTo>
                  <a:lnTo>
                    <a:pt x="103" y="6"/>
                  </a:lnTo>
                  <a:lnTo>
                    <a:pt x="77" y="4"/>
                  </a:lnTo>
                  <a:lnTo>
                    <a:pt x="53" y="7"/>
                  </a:lnTo>
                  <a:lnTo>
                    <a:pt x="32" y="16"/>
                  </a:lnTo>
                  <a:lnTo>
                    <a:pt x="16" y="28"/>
                  </a:lnTo>
                  <a:lnTo>
                    <a:pt x="6" y="44"/>
                  </a:lnTo>
                  <a:lnTo>
                    <a:pt x="0" y="61"/>
                  </a:lnTo>
                  <a:lnTo>
                    <a:pt x="2" y="82"/>
                  </a:lnTo>
                  <a:lnTo>
                    <a:pt x="11" y="103"/>
                  </a:lnTo>
                  <a:lnTo>
                    <a:pt x="19" y="114"/>
                  </a:lnTo>
                  <a:lnTo>
                    <a:pt x="30" y="126"/>
                  </a:lnTo>
                  <a:lnTo>
                    <a:pt x="42" y="137"/>
                  </a:lnTo>
                  <a:lnTo>
                    <a:pt x="56" y="149"/>
                  </a:lnTo>
                  <a:lnTo>
                    <a:pt x="72" y="159"/>
                  </a:lnTo>
                  <a:lnTo>
                    <a:pt x="88" y="171"/>
                  </a:lnTo>
                  <a:lnTo>
                    <a:pt x="105" y="180"/>
                  </a:lnTo>
                  <a:lnTo>
                    <a:pt x="121" y="189"/>
                  </a:lnTo>
                  <a:lnTo>
                    <a:pt x="137" y="197"/>
                  </a:lnTo>
                  <a:lnTo>
                    <a:pt x="152" y="203"/>
                  </a:lnTo>
                  <a:lnTo>
                    <a:pt x="166" y="207"/>
                  </a:lnTo>
                  <a:lnTo>
                    <a:pt x="178" y="211"/>
                  </a:lnTo>
                  <a:lnTo>
                    <a:pt x="188" y="212"/>
                  </a:lnTo>
                  <a:lnTo>
                    <a:pt x="196" y="210"/>
                  </a:lnTo>
                  <a:lnTo>
                    <a:pt x="200" y="206"/>
                  </a:lnTo>
                  <a:lnTo>
                    <a:pt x="203" y="199"/>
                  </a:lnTo>
                  <a:lnTo>
                    <a:pt x="206" y="178"/>
                  </a:lnTo>
                  <a:lnTo>
                    <a:pt x="213" y="146"/>
                  </a:lnTo>
                  <a:lnTo>
                    <a:pt x="222" y="111"/>
                  </a:lnTo>
                  <a:lnTo>
                    <a:pt x="232" y="74"/>
                  </a:lnTo>
                  <a:lnTo>
                    <a:pt x="239" y="40"/>
                  </a:lnTo>
                  <a:lnTo>
                    <a:pt x="241" y="15"/>
                  </a:lnTo>
                  <a:lnTo>
                    <a:pt x="236" y="0"/>
                  </a:lnTo>
                  <a:lnTo>
                    <a:pt x="221" y="1"/>
                  </a:lnTo>
                  <a:close/>
                </a:path>
              </a:pathLst>
            </a:custGeom>
            <a:solidFill>
              <a:srgbClr val="F4E2D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89" name="Freeform 41"/>
            <p:cNvSpPr>
              <a:spLocks/>
            </p:cNvSpPr>
            <p:nvPr/>
          </p:nvSpPr>
          <p:spPr bwMode="auto">
            <a:xfrm>
              <a:off x="4160" y="2000"/>
              <a:ext cx="115" cy="100"/>
            </a:xfrm>
            <a:custGeom>
              <a:avLst/>
              <a:gdLst/>
              <a:ahLst/>
              <a:cxnLst>
                <a:cxn ang="0">
                  <a:pos x="210" y="1"/>
                </a:cxn>
                <a:cxn ang="0">
                  <a:pos x="208" y="2"/>
                </a:cxn>
                <a:cxn ang="0">
                  <a:pos x="202" y="3"/>
                </a:cxn>
                <a:cxn ang="0">
                  <a:pos x="193" y="6"/>
                </a:cxn>
                <a:cxn ang="0">
                  <a:pos x="180" y="8"/>
                </a:cxn>
                <a:cxn ang="0">
                  <a:pos x="164" y="9"/>
                </a:cxn>
                <a:cxn ang="0">
                  <a:pos x="145" y="9"/>
                </a:cxn>
                <a:cxn ang="0">
                  <a:pos x="123" y="8"/>
                </a:cxn>
                <a:cxn ang="0">
                  <a:pos x="97" y="5"/>
                </a:cxn>
                <a:cxn ang="0">
                  <a:pos x="72" y="3"/>
                </a:cxn>
                <a:cxn ang="0">
                  <a:pos x="49" y="7"/>
                </a:cxn>
                <a:cxn ang="0">
                  <a:pos x="29" y="15"/>
                </a:cxn>
                <a:cxn ang="0">
                  <a:pos x="14" y="26"/>
                </a:cxn>
                <a:cxn ang="0">
                  <a:pos x="4" y="40"/>
                </a:cxn>
                <a:cxn ang="0">
                  <a:pos x="0" y="57"/>
                </a:cxn>
                <a:cxn ang="0">
                  <a:pos x="1" y="77"/>
                </a:cxn>
                <a:cxn ang="0">
                  <a:pos x="10" y="97"/>
                </a:cxn>
                <a:cxn ang="0">
                  <a:pos x="27" y="117"/>
                </a:cxn>
                <a:cxn ang="0">
                  <a:pos x="54" y="139"/>
                </a:cxn>
                <a:cxn ang="0">
                  <a:pos x="82" y="160"/>
                </a:cxn>
                <a:cxn ang="0">
                  <a:pos x="115" y="178"/>
                </a:cxn>
                <a:cxn ang="0">
                  <a:pos x="145" y="192"/>
                </a:cxn>
                <a:cxn ang="0">
                  <a:pos x="169" y="199"/>
                </a:cxn>
                <a:cxn ang="0">
                  <a:pos x="186" y="199"/>
                </a:cxn>
                <a:cxn ang="0">
                  <a:pos x="193" y="189"/>
                </a:cxn>
                <a:cxn ang="0">
                  <a:pos x="197" y="168"/>
                </a:cxn>
                <a:cxn ang="0">
                  <a:pos x="203" y="138"/>
                </a:cxn>
                <a:cxn ang="0">
                  <a:pos x="213" y="105"/>
                </a:cxn>
                <a:cxn ang="0">
                  <a:pos x="222" y="70"/>
                </a:cxn>
                <a:cxn ang="0">
                  <a:pos x="228" y="39"/>
                </a:cxn>
                <a:cxn ang="0">
                  <a:pos x="230" y="15"/>
                </a:cxn>
                <a:cxn ang="0">
                  <a:pos x="225" y="0"/>
                </a:cxn>
                <a:cxn ang="0">
                  <a:pos x="210" y="1"/>
                </a:cxn>
              </a:cxnLst>
              <a:rect l="0" t="0" r="r" b="b"/>
              <a:pathLst>
                <a:path w="230" h="199">
                  <a:moveTo>
                    <a:pt x="210" y="1"/>
                  </a:moveTo>
                  <a:lnTo>
                    <a:pt x="208" y="2"/>
                  </a:lnTo>
                  <a:lnTo>
                    <a:pt x="202" y="3"/>
                  </a:lnTo>
                  <a:lnTo>
                    <a:pt x="193" y="6"/>
                  </a:lnTo>
                  <a:lnTo>
                    <a:pt x="180" y="8"/>
                  </a:lnTo>
                  <a:lnTo>
                    <a:pt x="164" y="9"/>
                  </a:lnTo>
                  <a:lnTo>
                    <a:pt x="145" y="9"/>
                  </a:lnTo>
                  <a:lnTo>
                    <a:pt x="123" y="8"/>
                  </a:lnTo>
                  <a:lnTo>
                    <a:pt x="97" y="5"/>
                  </a:lnTo>
                  <a:lnTo>
                    <a:pt x="72" y="3"/>
                  </a:lnTo>
                  <a:lnTo>
                    <a:pt x="49" y="7"/>
                  </a:lnTo>
                  <a:lnTo>
                    <a:pt x="29" y="15"/>
                  </a:lnTo>
                  <a:lnTo>
                    <a:pt x="14" y="26"/>
                  </a:lnTo>
                  <a:lnTo>
                    <a:pt x="4" y="40"/>
                  </a:lnTo>
                  <a:lnTo>
                    <a:pt x="0" y="57"/>
                  </a:lnTo>
                  <a:lnTo>
                    <a:pt x="1" y="77"/>
                  </a:lnTo>
                  <a:lnTo>
                    <a:pt x="10" y="97"/>
                  </a:lnTo>
                  <a:lnTo>
                    <a:pt x="27" y="117"/>
                  </a:lnTo>
                  <a:lnTo>
                    <a:pt x="54" y="139"/>
                  </a:lnTo>
                  <a:lnTo>
                    <a:pt x="82" y="160"/>
                  </a:lnTo>
                  <a:lnTo>
                    <a:pt x="115" y="178"/>
                  </a:lnTo>
                  <a:lnTo>
                    <a:pt x="145" y="192"/>
                  </a:lnTo>
                  <a:lnTo>
                    <a:pt x="169" y="199"/>
                  </a:lnTo>
                  <a:lnTo>
                    <a:pt x="186" y="199"/>
                  </a:lnTo>
                  <a:lnTo>
                    <a:pt x="193" y="189"/>
                  </a:lnTo>
                  <a:lnTo>
                    <a:pt x="197" y="168"/>
                  </a:lnTo>
                  <a:lnTo>
                    <a:pt x="203" y="138"/>
                  </a:lnTo>
                  <a:lnTo>
                    <a:pt x="213" y="105"/>
                  </a:lnTo>
                  <a:lnTo>
                    <a:pt x="222" y="70"/>
                  </a:lnTo>
                  <a:lnTo>
                    <a:pt x="228" y="39"/>
                  </a:lnTo>
                  <a:lnTo>
                    <a:pt x="230" y="15"/>
                  </a:lnTo>
                  <a:lnTo>
                    <a:pt x="225" y="0"/>
                  </a:lnTo>
                  <a:lnTo>
                    <a:pt x="210" y="1"/>
                  </a:lnTo>
                  <a:close/>
                </a:path>
              </a:pathLst>
            </a:custGeom>
            <a:solidFill>
              <a:srgbClr val="F2D6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90" name="Freeform 42"/>
            <p:cNvSpPr>
              <a:spLocks/>
            </p:cNvSpPr>
            <p:nvPr/>
          </p:nvSpPr>
          <p:spPr bwMode="auto">
            <a:xfrm>
              <a:off x="4163" y="2003"/>
              <a:ext cx="110" cy="94"/>
            </a:xfrm>
            <a:custGeom>
              <a:avLst/>
              <a:gdLst/>
              <a:ahLst/>
              <a:cxnLst>
                <a:cxn ang="0">
                  <a:pos x="203" y="1"/>
                </a:cxn>
                <a:cxn ang="0">
                  <a:pos x="201" y="2"/>
                </a:cxn>
                <a:cxn ang="0">
                  <a:pos x="195" y="3"/>
                </a:cxn>
                <a:cxn ang="0">
                  <a:pos x="187" y="5"/>
                </a:cxn>
                <a:cxn ang="0">
                  <a:pos x="174" y="7"/>
                </a:cxn>
                <a:cxn ang="0">
                  <a:pos x="158" y="8"/>
                </a:cxn>
                <a:cxn ang="0">
                  <a:pos x="140" y="9"/>
                </a:cxn>
                <a:cxn ang="0">
                  <a:pos x="119" y="8"/>
                </a:cxn>
                <a:cxn ang="0">
                  <a:pos x="95" y="4"/>
                </a:cxn>
                <a:cxn ang="0">
                  <a:pos x="70" y="3"/>
                </a:cxn>
                <a:cxn ang="0">
                  <a:pos x="49" y="7"/>
                </a:cxn>
                <a:cxn ang="0">
                  <a:pos x="29" y="13"/>
                </a:cxn>
                <a:cxn ang="0">
                  <a:pos x="15" y="25"/>
                </a:cxn>
                <a:cxn ang="0">
                  <a:pos x="5" y="39"/>
                </a:cxn>
                <a:cxn ang="0">
                  <a:pos x="0" y="54"/>
                </a:cxn>
                <a:cxn ang="0">
                  <a:pos x="1" y="72"/>
                </a:cxn>
                <a:cxn ang="0">
                  <a:pos x="10" y="91"/>
                </a:cxn>
                <a:cxn ang="0">
                  <a:pos x="28" y="110"/>
                </a:cxn>
                <a:cxn ang="0">
                  <a:pos x="52" y="131"/>
                </a:cxn>
                <a:cxn ang="0">
                  <a:pos x="81" y="151"/>
                </a:cxn>
                <a:cxn ang="0">
                  <a:pos x="111" y="168"/>
                </a:cxn>
                <a:cxn ang="0">
                  <a:pos x="140" y="181"/>
                </a:cxn>
                <a:cxn ang="0">
                  <a:pos x="163" y="187"/>
                </a:cxn>
                <a:cxn ang="0">
                  <a:pos x="180" y="186"/>
                </a:cxn>
                <a:cxn ang="0">
                  <a:pos x="186" y="177"/>
                </a:cxn>
                <a:cxn ang="0">
                  <a:pos x="188" y="157"/>
                </a:cxn>
                <a:cxn ang="0">
                  <a:pos x="195" y="130"/>
                </a:cxn>
                <a:cxn ang="0">
                  <a:pos x="204" y="98"/>
                </a:cxn>
                <a:cxn ang="0">
                  <a:pos x="213" y="65"/>
                </a:cxn>
                <a:cxn ang="0">
                  <a:pos x="219" y="37"/>
                </a:cxn>
                <a:cxn ang="0">
                  <a:pos x="221" y="13"/>
                </a:cxn>
                <a:cxn ang="0">
                  <a:pos x="217" y="0"/>
                </a:cxn>
                <a:cxn ang="0">
                  <a:pos x="203" y="1"/>
                </a:cxn>
              </a:cxnLst>
              <a:rect l="0" t="0" r="r" b="b"/>
              <a:pathLst>
                <a:path w="221" h="187">
                  <a:moveTo>
                    <a:pt x="203" y="1"/>
                  </a:moveTo>
                  <a:lnTo>
                    <a:pt x="201" y="2"/>
                  </a:lnTo>
                  <a:lnTo>
                    <a:pt x="195" y="3"/>
                  </a:lnTo>
                  <a:lnTo>
                    <a:pt x="187" y="5"/>
                  </a:lnTo>
                  <a:lnTo>
                    <a:pt x="174" y="7"/>
                  </a:lnTo>
                  <a:lnTo>
                    <a:pt x="158" y="8"/>
                  </a:lnTo>
                  <a:lnTo>
                    <a:pt x="140" y="9"/>
                  </a:lnTo>
                  <a:lnTo>
                    <a:pt x="119" y="8"/>
                  </a:lnTo>
                  <a:lnTo>
                    <a:pt x="95" y="4"/>
                  </a:lnTo>
                  <a:lnTo>
                    <a:pt x="70" y="3"/>
                  </a:lnTo>
                  <a:lnTo>
                    <a:pt x="49" y="7"/>
                  </a:lnTo>
                  <a:lnTo>
                    <a:pt x="29" y="13"/>
                  </a:lnTo>
                  <a:lnTo>
                    <a:pt x="15" y="25"/>
                  </a:lnTo>
                  <a:lnTo>
                    <a:pt x="5" y="39"/>
                  </a:lnTo>
                  <a:lnTo>
                    <a:pt x="0" y="54"/>
                  </a:lnTo>
                  <a:lnTo>
                    <a:pt x="1" y="72"/>
                  </a:lnTo>
                  <a:lnTo>
                    <a:pt x="10" y="91"/>
                  </a:lnTo>
                  <a:lnTo>
                    <a:pt x="28" y="110"/>
                  </a:lnTo>
                  <a:lnTo>
                    <a:pt x="52" y="131"/>
                  </a:lnTo>
                  <a:lnTo>
                    <a:pt x="81" y="151"/>
                  </a:lnTo>
                  <a:lnTo>
                    <a:pt x="111" y="168"/>
                  </a:lnTo>
                  <a:lnTo>
                    <a:pt x="140" y="181"/>
                  </a:lnTo>
                  <a:lnTo>
                    <a:pt x="163" y="187"/>
                  </a:lnTo>
                  <a:lnTo>
                    <a:pt x="180" y="186"/>
                  </a:lnTo>
                  <a:lnTo>
                    <a:pt x="186" y="177"/>
                  </a:lnTo>
                  <a:lnTo>
                    <a:pt x="188" y="157"/>
                  </a:lnTo>
                  <a:lnTo>
                    <a:pt x="195" y="130"/>
                  </a:lnTo>
                  <a:lnTo>
                    <a:pt x="204" y="98"/>
                  </a:lnTo>
                  <a:lnTo>
                    <a:pt x="213" y="65"/>
                  </a:lnTo>
                  <a:lnTo>
                    <a:pt x="219" y="37"/>
                  </a:lnTo>
                  <a:lnTo>
                    <a:pt x="221" y="13"/>
                  </a:lnTo>
                  <a:lnTo>
                    <a:pt x="217" y="0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EDC6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91" name="Freeform 43"/>
            <p:cNvSpPr>
              <a:spLocks/>
            </p:cNvSpPr>
            <p:nvPr/>
          </p:nvSpPr>
          <p:spPr bwMode="auto">
            <a:xfrm>
              <a:off x="4165" y="2006"/>
              <a:ext cx="106" cy="88"/>
            </a:xfrm>
            <a:custGeom>
              <a:avLst/>
              <a:gdLst/>
              <a:ahLst/>
              <a:cxnLst>
                <a:cxn ang="0">
                  <a:pos x="193" y="2"/>
                </a:cxn>
                <a:cxn ang="0">
                  <a:pos x="191" y="2"/>
                </a:cxn>
                <a:cxn ang="0">
                  <a:pos x="186" y="4"/>
                </a:cxn>
                <a:cxn ang="0">
                  <a:pos x="177" y="5"/>
                </a:cxn>
                <a:cxn ang="0">
                  <a:pos x="166" y="7"/>
                </a:cxn>
                <a:cxn ang="0">
                  <a:pos x="151" y="8"/>
                </a:cxn>
                <a:cxn ang="0">
                  <a:pos x="133" y="8"/>
                </a:cxn>
                <a:cxn ang="0">
                  <a:pos x="113" y="7"/>
                </a:cxn>
                <a:cxn ang="0">
                  <a:pos x="90" y="5"/>
                </a:cxn>
                <a:cxn ang="0">
                  <a:pos x="67" y="4"/>
                </a:cxn>
                <a:cxn ang="0">
                  <a:pos x="46" y="6"/>
                </a:cxn>
                <a:cxn ang="0">
                  <a:pos x="27" y="13"/>
                </a:cxn>
                <a:cxn ang="0">
                  <a:pos x="14" y="23"/>
                </a:cxn>
                <a:cxn ang="0">
                  <a:pos x="4" y="37"/>
                </a:cxn>
                <a:cxn ang="0">
                  <a:pos x="0" y="52"/>
                </a:cxn>
                <a:cxn ang="0">
                  <a:pos x="1" y="70"/>
                </a:cxn>
                <a:cxn ang="0">
                  <a:pos x="9" y="87"/>
                </a:cxn>
                <a:cxn ang="0">
                  <a:pos x="25" y="105"/>
                </a:cxn>
                <a:cxn ang="0">
                  <a:pos x="49" y="125"/>
                </a:cxn>
                <a:cxn ang="0">
                  <a:pos x="77" y="142"/>
                </a:cxn>
                <a:cxn ang="0">
                  <a:pos x="106" y="158"/>
                </a:cxn>
                <a:cxn ang="0">
                  <a:pos x="133" y="170"/>
                </a:cxn>
                <a:cxn ang="0">
                  <a:pos x="156" y="176"/>
                </a:cxn>
                <a:cxn ang="0">
                  <a:pos x="173" y="176"/>
                </a:cxn>
                <a:cxn ang="0">
                  <a:pos x="178" y="166"/>
                </a:cxn>
                <a:cxn ang="0">
                  <a:pos x="181" y="148"/>
                </a:cxn>
                <a:cxn ang="0">
                  <a:pos x="188" y="123"/>
                </a:cxn>
                <a:cxn ang="0">
                  <a:pos x="196" y="93"/>
                </a:cxn>
                <a:cxn ang="0">
                  <a:pos x="204" y="63"/>
                </a:cxn>
                <a:cxn ang="0">
                  <a:pos x="209" y="35"/>
                </a:cxn>
                <a:cxn ang="0">
                  <a:pos x="212" y="13"/>
                </a:cxn>
                <a:cxn ang="0">
                  <a:pos x="207" y="0"/>
                </a:cxn>
                <a:cxn ang="0">
                  <a:pos x="193" y="2"/>
                </a:cxn>
              </a:cxnLst>
              <a:rect l="0" t="0" r="r" b="b"/>
              <a:pathLst>
                <a:path w="212" h="176">
                  <a:moveTo>
                    <a:pt x="193" y="2"/>
                  </a:moveTo>
                  <a:lnTo>
                    <a:pt x="191" y="2"/>
                  </a:lnTo>
                  <a:lnTo>
                    <a:pt x="186" y="4"/>
                  </a:lnTo>
                  <a:lnTo>
                    <a:pt x="177" y="5"/>
                  </a:lnTo>
                  <a:lnTo>
                    <a:pt x="166" y="7"/>
                  </a:lnTo>
                  <a:lnTo>
                    <a:pt x="151" y="8"/>
                  </a:lnTo>
                  <a:lnTo>
                    <a:pt x="133" y="8"/>
                  </a:lnTo>
                  <a:lnTo>
                    <a:pt x="113" y="7"/>
                  </a:lnTo>
                  <a:lnTo>
                    <a:pt x="90" y="5"/>
                  </a:lnTo>
                  <a:lnTo>
                    <a:pt x="67" y="4"/>
                  </a:lnTo>
                  <a:lnTo>
                    <a:pt x="46" y="6"/>
                  </a:lnTo>
                  <a:lnTo>
                    <a:pt x="27" y="13"/>
                  </a:lnTo>
                  <a:lnTo>
                    <a:pt x="14" y="23"/>
                  </a:lnTo>
                  <a:lnTo>
                    <a:pt x="4" y="37"/>
                  </a:lnTo>
                  <a:lnTo>
                    <a:pt x="0" y="52"/>
                  </a:lnTo>
                  <a:lnTo>
                    <a:pt x="1" y="70"/>
                  </a:lnTo>
                  <a:lnTo>
                    <a:pt x="9" y="87"/>
                  </a:lnTo>
                  <a:lnTo>
                    <a:pt x="25" y="105"/>
                  </a:lnTo>
                  <a:lnTo>
                    <a:pt x="49" y="125"/>
                  </a:lnTo>
                  <a:lnTo>
                    <a:pt x="77" y="142"/>
                  </a:lnTo>
                  <a:lnTo>
                    <a:pt x="106" y="158"/>
                  </a:lnTo>
                  <a:lnTo>
                    <a:pt x="133" y="170"/>
                  </a:lnTo>
                  <a:lnTo>
                    <a:pt x="156" y="176"/>
                  </a:lnTo>
                  <a:lnTo>
                    <a:pt x="173" y="176"/>
                  </a:lnTo>
                  <a:lnTo>
                    <a:pt x="178" y="166"/>
                  </a:lnTo>
                  <a:lnTo>
                    <a:pt x="181" y="148"/>
                  </a:lnTo>
                  <a:lnTo>
                    <a:pt x="188" y="123"/>
                  </a:lnTo>
                  <a:lnTo>
                    <a:pt x="196" y="93"/>
                  </a:lnTo>
                  <a:lnTo>
                    <a:pt x="204" y="63"/>
                  </a:lnTo>
                  <a:lnTo>
                    <a:pt x="209" y="35"/>
                  </a:lnTo>
                  <a:lnTo>
                    <a:pt x="212" y="13"/>
                  </a:lnTo>
                  <a:lnTo>
                    <a:pt x="207" y="0"/>
                  </a:lnTo>
                  <a:lnTo>
                    <a:pt x="193" y="2"/>
                  </a:lnTo>
                  <a:close/>
                </a:path>
              </a:pathLst>
            </a:custGeom>
            <a:solidFill>
              <a:srgbClr val="E8B7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92" name="Freeform 44"/>
            <p:cNvSpPr>
              <a:spLocks/>
            </p:cNvSpPr>
            <p:nvPr/>
          </p:nvSpPr>
          <p:spPr bwMode="auto">
            <a:xfrm>
              <a:off x="4167" y="2009"/>
              <a:ext cx="102" cy="82"/>
            </a:xfrm>
            <a:custGeom>
              <a:avLst/>
              <a:gdLst/>
              <a:ahLst/>
              <a:cxnLst>
                <a:cxn ang="0">
                  <a:pos x="187" y="1"/>
                </a:cxn>
                <a:cxn ang="0">
                  <a:pos x="185" y="1"/>
                </a:cxn>
                <a:cxn ang="0">
                  <a:pos x="180" y="4"/>
                </a:cxn>
                <a:cxn ang="0">
                  <a:pos x="172" y="5"/>
                </a:cxn>
                <a:cxn ang="0">
                  <a:pos x="160" y="6"/>
                </a:cxn>
                <a:cxn ang="0">
                  <a:pos x="146" y="8"/>
                </a:cxn>
                <a:cxn ang="0">
                  <a:pos x="129" y="8"/>
                </a:cxn>
                <a:cxn ang="0">
                  <a:pos x="110" y="7"/>
                </a:cxn>
                <a:cxn ang="0">
                  <a:pos x="88" y="5"/>
                </a:cxn>
                <a:cxn ang="0">
                  <a:pos x="66" y="4"/>
                </a:cxn>
                <a:cxn ang="0">
                  <a:pos x="45" y="6"/>
                </a:cxn>
                <a:cxn ang="0">
                  <a:pos x="28" y="13"/>
                </a:cxn>
                <a:cxn ang="0">
                  <a:pos x="14" y="22"/>
                </a:cxn>
                <a:cxn ang="0">
                  <a:pos x="5" y="34"/>
                </a:cxn>
                <a:cxn ang="0">
                  <a:pos x="0" y="49"/>
                </a:cxn>
                <a:cxn ang="0">
                  <a:pos x="2" y="64"/>
                </a:cxn>
                <a:cxn ang="0">
                  <a:pos x="11" y="80"/>
                </a:cxn>
                <a:cxn ang="0">
                  <a:pos x="27" y="97"/>
                </a:cxn>
                <a:cxn ang="0">
                  <a:pos x="49" y="115"/>
                </a:cxn>
                <a:cxn ang="0">
                  <a:pos x="75" y="133"/>
                </a:cxn>
                <a:cxn ang="0">
                  <a:pos x="103" y="146"/>
                </a:cxn>
                <a:cxn ang="0">
                  <a:pos x="129" y="158"/>
                </a:cxn>
                <a:cxn ang="0">
                  <a:pos x="151" y="164"/>
                </a:cxn>
                <a:cxn ang="0">
                  <a:pos x="166" y="164"/>
                </a:cxn>
                <a:cxn ang="0">
                  <a:pos x="172" y="156"/>
                </a:cxn>
                <a:cxn ang="0">
                  <a:pos x="174" y="138"/>
                </a:cxn>
                <a:cxn ang="0">
                  <a:pos x="181" y="114"/>
                </a:cxn>
                <a:cxn ang="0">
                  <a:pos x="189" y="87"/>
                </a:cxn>
                <a:cxn ang="0">
                  <a:pos x="197" y="58"/>
                </a:cxn>
                <a:cxn ang="0">
                  <a:pos x="202" y="32"/>
                </a:cxn>
                <a:cxn ang="0">
                  <a:pos x="204" y="12"/>
                </a:cxn>
                <a:cxn ang="0">
                  <a:pos x="199" y="0"/>
                </a:cxn>
                <a:cxn ang="0">
                  <a:pos x="187" y="1"/>
                </a:cxn>
              </a:cxnLst>
              <a:rect l="0" t="0" r="r" b="b"/>
              <a:pathLst>
                <a:path w="204" h="164">
                  <a:moveTo>
                    <a:pt x="187" y="1"/>
                  </a:moveTo>
                  <a:lnTo>
                    <a:pt x="185" y="1"/>
                  </a:lnTo>
                  <a:lnTo>
                    <a:pt x="180" y="4"/>
                  </a:lnTo>
                  <a:lnTo>
                    <a:pt x="172" y="5"/>
                  </a:lnTo>
                  <a:lnTo>
                    <a:pt x="160" y="6"/>
                  </a:lnTo>
                  <a:lnTo>
                    <a:pt x="146" y="8"/>
                  </a:lnTo>
                  <a:lnTo>
                    <a:pt x="129" y="8"/>
                  </a:lnTo>
                  <a:lnTo>
                    <a:pt x="110" y="7"/>
                  </a:lnTo>
                  <a:lnTo>
                    <a:pt x="88" y="5"/>
                  </a:lnTo>
                  <a:lnTo>
                    <a:pt x="66" y="4"/>
                  </a:lnTo>
                  <a:lnTo>
                    <a:pt x="45" y="6"/>
                  </a:lnTo>
                  <a:lnTo>
                    <a:pt x="28" y="13"/>
                  </a:lnTo>
                  <a:lnTo>
                    <a:pt x="14" y="22"/>
                  </a:lnTo>
                  <a:lnTo>
                    <a:pt x="5" y="34"/>
                  </a:lnTo>
                  <a:lnTo>
                    <a:pt x="0" y="49"/>
                  </a:lnTo>
                  <a:lnTo>
                    <a:pt x="2" y="64"/>
                  </a:lnTo>
                  <a:lnTo>
                    <a:pt x="11" y="80"/>
                  </a:lnTo>
                  <a:lnTo>
                    <a:pt x="27" y="97"/>
                  </a:lnTo>
                  <a:lnTo>
                    <a:pt x="49" y="115"/>
                  </a:lnTo>
                  <a:lnTo>
                    <a:pt x="75" y="133"/>
                  </a:lnTo>
                  <a:lnTo>
                    <a:pt x="103" y="146"/>
                  </a:lnTo>
                  <a:lnTo>
                    <a:pt x="129" y="158"/>
                  </a:lnTo>
                  <a:lnTo>
                    <a:pt x="151" y="164"/>
                  </a:lnTo>
                  <a:lnTo>
                    <a:pt x="166" y="164"/>
                  </a:lnTo>
                  <a:lnTo>
                    <a:pt x="172" y="156"/>
                  </a:lnTo>
                  <a:lnTo>
                    <a:pt x="174" y="138"/>
                  </a:lnTo>
                  <a:lnTo>
                    <a:pt x="181" y="114"/>
                  </a:lnTo>
                  <a:lnTo>
                    <a:pt x="189" y="87"/>
                  </a:lnTo>
                  <a:lnTo>
                    <a:pt x="197" y="58"/>
                  </a:lnTo>
                  <a:lnTo>
                    <a:pt x="202" y="32"/>
                  </a:lnTo>
                  <a:lnTo>
                    <a:pt x="204" y="12"/>
                  </a:lnTo>
                  <a:lnTo>
                    <a:pt x="199" y="0"/>
                  </a:lnTo>
                  <a:lnTo>
                    <a:pt x="187" y="1"/>
                  </a:lnTo>
                  <a:close/>
                </a:path>
              </a:pathLst>
            </a:custGeom>
            <a:solidFill>
              <a:srgbClr val="E2A8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93" name="Freeform 45"/>
            <p:cNvSpPr>
              <a:spLocks/>
            </p:cNvSpPr>
            <p:nvPr/>
          </p:nvSpPr>
          <p:spPr bwMode="auto">
            <a:xfrm>
              <a:off x="4169" y="2013"/>
              <a:ext cx="97" cy="75"/>
            </a:xfrm>
            <a:custGeom>
              <a:avLst/>
              <a:gdLst/>
              <a:ahLst/>
              <a:cxnLst>
                <a:cxn ang="0">
                  <a:pos x="177" y="0"/>
                </a:cxn>
                <a:cxn ang="0">
                  <a:pos x="176" y="0"/>
                </a:cxn>
                <a:cxn ang="0">
                  <a:pos x="170" y="2"/>
                </a:cxn>
                <a:cxn ang="0">
                  <a:pos x="162" y="4"/>
                </a:cxn>
                <a:cxn ang="0">
                  <a:pos x="152" y="5"/>
                </a:cxn>
                <a:cxn ang="0">
                  <a:pos x="138" y="7"/>
                </a:cxn>
                <a:cxn ang="0">
                  <a:pos x="122" y="7"/>
                </a:cxn>
                <a:cxn ang="0">
                  <a:pos x="102" y="6"/>
                </a:cxn>
                <a:cxn ang="0">
                  <a:pos x="82" y="4"/>
                </a:cxn>
                <a:cxn ang="0">
                  <a:pos x="61" y="2"/>
                </a:cxn>
                <a:cxn ang="0">
                  <a:pos x="41" y="5"/>
                </a:cxn>
                <a:cxn ang="0">
                  <a:pos x="25" y="10"/>
                </a:cxn>
                <a:cxn ang="0">
                  <a:pos x="13" y="20"/>
                </a:cxn>
                <a:cxn ang="0">
                  <a:pos x="3" y="31"/>
                </a:cxn>
                <a:cxn ang="0">
                  <a:pos x="0" y="44"/>
                </a:cxn>
                <a:cxn ang="0">
                  <a:pos x="1" y="59"/>
                </a:cxn>
                <a:cxn ang="0">
                  <a:pos x="9" y="74"/>
                </a:cxn>
                <a:cxn ang="0">
                  <a:pos x="24" y="90"/>
                </a:cxn>
                <a:cxn ang="0">
                  <a:pos x="45" y="106"/>
                </a:cxn>
                <a:cxn ang="0">
                  <a:pos x="70" y="122"/>
                </a:cxn>
                <a:cxn ang="0">
                  <a:pos x="97" y="136"/>
                </a:cxn>
                <a:cxn ang="0">
                  <a:pos x="122" y="146"/>
                </a:cxn>
                <a:cxn ang="0">
                  <a:pos x="143" y="151"/>
                </a:cxn>
                <a:cxn ang="0">
                  <a:pos x="157" y="151"/>
                </a:cxn>
                <a:cxn ang="0">
                  <a:pos x="162" y="143"/>
                </a:cxn>
                <a:cxn ang="0">
                  <a:pos x="165" y="127"/>
                </a:cxn>
                <a:cxn ang="0">
                  <a:pos x="170" y="105"/>
                </a:cxn>
                <a:cxn ang="0">
                  <a:pos x="179" y="80"/>
                </a:cxn>
                <a:cxn ang="0">
                  <a:pos x="187" y="53"/>
                </a:cxn>
                <a:cxn ang="0">
                  <a:pos x="192" y="29"/>
                </a:cxn>
                <a:cxn ang="0">
                  <a:pos x="193" y="10"/>
                </a:cxn>
                <a:cxn ang="0">
                  <a:pos x="189" y="0"/>
                </a:cxn>
                <a:cxn ang="0">
                  <a:pos x="177" y="0"/>
                </a:cxn>
              </a:cxnLst>
              <a:rect l="0" t="0" r="r" b="b"/>
              <a:pathLst>
                <a:path w="193" h="151">
                  <a:moveTo>
                    <a:pt x="177" y="0"/>
                  </a:moveTo>
                  <a:lnTo>
                    <a:pt x="176" y="0"/>
                  </a:lnTo>
                  <a:lnTo>
                    <a:pt x="170" y="2"/>
                  </a:lnTo>
                  <a:lnTo>
                    <a:pt x="162" y="4"/>
                  </a:lnTo>
                  <a:lnTo>
                    <a:pt x="152" y="5"/>
                  </a:lnTo>
                  <a:lnTo>
                    <a:pt x="138" y="7"/>
                  </a:lnTo>
                  <a:lnTo>
                    <a:pt x="122" y="7"/>
                  </a:lnTo>
                  <a:lnTo>
                    <a:pt x="102" y="6"/>
                  </a:lnTo>
                  <a:lnTo>
                    <a:pt x="82" y="4"/>
                  </a:lnTo>
                  <a:lnTo>
                    <a:pt x="61" y="2"/>
                  </a:lnTo>
                  <a:lnTo>
                    <a:pt x="41" y="5"/>
                  </a:lnTo>
                  <a:lnTo>
                    <a:pt x="25" y="10"/>
                  </a:lnTo>
                  <a:lnTo>
                    <a:pt x="13" y="20"/>
                  </a:lnTo>
                  <a:lnTo>
                    <a:pt x="3" y="31"/>
                  </a:lnTo>
                  <a:lnTo>
                    <a:pt x="0" y="44"/>
                  </a:lnTo>
                  <a:lnTo>
                    <a:pt x="1" y="59"/>
                  </a:lnTo>
                  <a:lnTo>
                    <a:pt x="9" y="74"/>
                  </a:lnTo>
                  <a:lnTo>
                    <a:pt x="24" y="90"/>
                  </a:lnTo>
                  <a:lnTo>
                    <a:pt x="45" y="106"/>
                  </a:lnTo>
                  <a:lnTo>
                    <a:pt x="70" y="122"/>
                  </a:lnTo>
                  <a:lnTo>
                    <a:pt x="97" y="136"/>
                  </a:lnTo>
                  <a:lnTo>
                    <a:pt x="122" y="146"/>
                  </a:lnTo>
                  <a:lnTo>
                    <a:pt x="143" y="151"/>
                  </a:lnTo>
                  <a:lnTo>
                    <a:pt x="157" y="151"/>
                  </a:lnTo>
                  <a:lnTo>
                    <a:pt x="162" y="143"/>
                  </a:lnTo>
                  <a:lnTo>
                    <a:pt x="165" y="127"/>
                  </a:lnTo>
                  <a:lnTo>
                    <a:pt x="170" y="105"/>
                  </a:lnTo>
                  <a:lnTo>
                    <a:pt x="179" y="80"/>
                  </a:lnTo>
                  <a:lnTo>
                    <a:pt x="187" y="53"/>
                  </a:lnTo>
                  <a:lnTo>
                    <a:pt x="192" y="29"/>
                  </a:lnTo>
                  <a:lnTo>
                    <a:pt x="193" y="10"/>
                  </a:lnTo>
                  <a:lnTo>
                    <a:pt x="189" y="0"/>
                  </a:lnTo>
                  <a:lnTo>
                    <a:pt x="177" y="0"/>
                  </a:lnTo>
                  <a:close/>
                </a:path>
              </a:pathLst>
            </a:custGeom>
            <a:solidFill>
              <a:srgbClr val="DD9B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94" name="Freeform 46"/>
            <p:cNvSpPr>
              <a:spLocks/>
            </p:cNvSpPr>
            <p:nvPr/>
          </p:nvSpPr>
          <p:spPr bwMode="auto">
            <a:xfrm>
              <a:off x="4172" y="2015"/>
              <a:ext cx="92" cy="70"/>
            </a:xfrm>
            <a:custGeom>
              <a:avLst/>
              <a:gdLst/>
              <a:ahLst/>
              <a:cxnLst>
                <a:cxn ang="0">
                  <a:pos x="168" y="1"/>
                </a:cxn>
                <a:cxn ang="0">
                  <a:pos x="167" y="1"/>
                </a:cxn>
                <a:cxn ang="0">
                  <a:pos x="162" y="2"/>
                </a:cxn>
                <a:cxn ang="0">
                  <a:pos x="154" y="3"/>
                </a:cxn>
                <a:cxn ang="0">
                  <a:pos x="144" y="6"/>
                </a:cxn>
                <a:cxn ang="0">
                  <a:pos x="131" y="6"/>
                </a:cxn>
                <a:cxn ang="0">
                  <a:pos x="116" y="7"/>
                </a:cxn>
                <a:cxn ang="0">
                  <a:pos x="97" y="6"/>
                </a:cxn>
                <a:cxn ang="0">
                  <a:pos x="78" y="3"/>
                </a:cxn>
                <a:cxn ang="0">
                  <a:pos x="58" y="2"/>
                </a:cxn>
                <a:cxn ang="0">
                  <a:pos x="40" y="4"/>
                </a:cxn>
                <a:cxn ang="0">
                  <a:pos x="24" y="10"/>
                </a:cxn>
                <a:cxn ang="0">
                  <a:pos x="12" y="18"/>
                </a:cxn>
                <a:cxn ang="0">
                  <a:pos x="3" y="29"/>
                </a:cxn>
                <a:cxn ang="0">
                  <a:pos x="0" y="40"/>
                </a:cxn>
                <a:cxn ang="0">
                  <a:pos x="1" y="54"/>
                </a:cxn>
                <a:cxn ang="0">
                  <a:pos x="8" y="68"/>
                </a:cxn>
                <a:cxn ang="0">
                  <a:pos x="23" y="83"/>
                </a:cxn>
                <a:cxn ang="0">
                  <a:pos x="42" y="98"/>
                </a:cxn>
                <a:cxn ang="0">
                  <a:pos x="66" y="113"/>
                </a:cxn>
                <a:cxn ang="0">
                  <a:pos x="92" y="125"/>
                </a:cxn>
                <a:cxn ang="0">
                  <a:pos x="115" y="135"/>
                </a:cxn>
                <a:cxn ang="0">
                  <a:pos x="135" y="139"/>
                </a:cxn>
                <a:cxn ang="0">
                  <a:pos x="149" y="139"/>
                </a:cxn>
                <a:cxn ang="0">
                  <a:pos x="154" y="132"/>
                </a:cxn>
                <a:cxn ang="0">
                  <a:pos x="156" y="117"/>
                </a:cxn>
                <a:cxn ang="0">
                  <a:pos x="162" y="97"/>
                </a:cxn>
                <a:cxn ang="0">
                  <a:pos x="170" y="72"/>
                </a:cxn>
                <a:cxn ang="0">
                  <a:pos x="177" y="48"/>
                </a:cxn>
                <a:cxn ang="0">
                  <a:pos x="182" y="26"/>
                </a:cxn>
                <a:cxn ang="0">
                  <a:pos x="184" y="9"/>
                </a:cxn>
                <a:cxn ang="0">
                  <a:pos x="179" y="0"/>
                </a:cxn>
                <a:cxn ang="0">
                  <a:pos x="168" y="1"/>
                </a:cxn>
              </a:cxnLst>
              <a:rect l="0" t="0" r="r" b="b"/>
              <a:pathLst>
                <a:path w="184" h="139">
                  <a:moveTo>
                    <a:pt x="168" y="1"/>
                  </a:moveTo>
                  <a:lnTo>
                    <a:pt x="167" y="1"/>
                  </a:lnTo>
                  <a:lnTo>
                    <a:pt x="162" y="2"/>
                  </a:lnTo>
                  <a:lnTo>
                    <a:pt x="154" y="3"/>
                  </a:lnTo>
                  <a:lnTo>
                    <a:pt x="144" y="6"/>
                  </a:lnTo>
                  <a:lnTo>
                    <a:pt x="131" y="6"/>
                  </a:lnTo>
                  <a:lnTo>
                    <a:pt x="116" y="7"/>
                  </a:lnTo>
                  <a:lnTo>
                    <a:pt x="97" y="6"/>
                  </a:lnTo>
                  <a:lnTo>
                    <a:pt x="78" y="3"/>
                  </a:lnTo>
                  <a:lnTo>
                    <a:pt x="58" y="2"/>
                  </a:lnTo>
                  <a:lnTo>
                    <a:pt x="40" y="4"/>
                  </a:lnTo>
                  <a:lnTo>
                    <a:pt x="24" y="10"/>
                  </a:lnTo>
                  <a:lnTo>
                    <a:pt x="12" y="18"/>
                  </a:lnTo>
                  <a:lnTo>
                    <a:pt x="3" y="29"/>
                  </a:lnTo>
                  <a:lnTo>
                    <a:pt x="0" y="40"/>
                  </a:lnTo>
                  <a:lnTo>
                    <a:pt x="1" y="54"/>
                  </a:lnTo>
                  <a:lnTo>
                    <a:pt x="8" y="68"/>
                  </a:lnTo>
                  <a:lnTo>
                    <a:pt x="23" y="83"/>
                  </a:lnTo>
                  <a:lnTo>
                    <a:pt x="42" y="98"/>
                  </a:lnTo>
                  <a:lnTo>
                    <a:pt x="66" y="113"/>
                  </a:lnTo>
                  <a:lnTo>
                    <a:pt x="92" y="125"/>
                  </a:lnTo>
                  <a:lnTo>
                    <a:pt x="115" y="135"/>
                  </a:lnTo>
                  <a:lnTo>
                    <a:pt x="135" y="139"/>
                  </a:lnTo>
                  <a:lnTo>
                    <a:pt x="149" y="139"/>
                  </a:lnTo>
                  <a:lnTo>
                    <a:pt x="154" y="132"/>
                  </a:lnTo>
                  <a:lnTo>
                    <a:pt x="156" y="117"/>
                  </a:lnTo>
                  <a:lnTo>
                    <a:pt x="162" y="97"/>
                  </a:lnTo>
                  <a:lnTo>
                    <a:pt x="170" y="72"/>
                  </a:lnTo>
                  <a:lnTo>
                    <a:pt x="177" y="48"/>
                  </a:lnTo>
                  <a:lnTo>
                    <a:pt x="182" y="26"/>
                  </a:lnTo>
                  <a:lnTo>
                    <a:pt x="184" y="9"/>
                  </a:lnTo>
                  <a:lnTo>
                    <a:pt x="179" y="0"/>
                  </a:lnTo>
                  <a:lnTo>
                    <a:pt x="168" y="1"/>
                  </a:lnTo>
                  <a:close/>
                </a:path>
              </a:pathLst>
            </a:custGeom>
            <a:solidFill>
              <a:srgbClr val="DB8E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95" name="Freeform 47"/>
            <p:cNvSpPr>
              <a:spLocks/>
            </p:cNvSpPr>
            <p:nvPr/>
          </p:nvSpPr>
          <p:spPr bwMode="auto">
            <a:xfrm>
              <a:off x="4174" y="2019"/>
              <a:ext cx="87" cy="63"/>
            </a:xfrm>
            <a:custGeom>
              <a:avLst/>
              <a:gdLst/>
              <a:ahLst/>
              <a:cxnLst>
                <a:cxn ang="0">
                  <a:pos x="160" y="0"/>
                </a:cxn>
                <a:cxn ang="0">
                  <a:pos x="159" y="0"/>
                </a:cxn>
                <a:cxn ang="0">
                  <a:pos x="155" y="1"/>
                </a:cxn>
                <a:cxn ang="0">
                  <a:pos x="148" y="2"/>
                </a:cxn>
                <a:cxn ang="0">
                  <a:pos x="137" y="3"/>
                </a:cxn>
                <a:cxn ang="0">
                  <a:pos x="126" y="4"/>
                </a:cxn>
                <a:cxn ang="0">
                  <a:pos x="111" y="4"/>
                </a:cxn>
                <a:cxn ang="0">
                  <a:pos x="93" y="4"/>
                </a:cxn>
                <a:cxn ang="0">
                  <a:pos x="75" y="2"/>
                </a:cxn>
                <a:cxn ang="0">
                  <a:pos x="55" y="1"/>
                </a:cxn>
                <a:cxn ang="0">
                  <a:pos x="38" y="3"/>
                </a:cxn>
                <a:cxn ang="0">
                  <a:pos x="23" y="8"/>
                </a:cxn>
                <a:cxn ang="0">
                  <a:pos x="12" y="16"/>
                </a:cxn>
                <a:cxn ang="0">
                  <a:pos x="4" y="25"/>
                </a:cxn>
                <a:cxn ang="0">
                  <a:pos x="0" y="35"/>
                </a:cxn>
                <a:cxn ang="0">
                  <a:pos x="1" y="48"/>
                </a:cxn>
                <a:cxn ang="0">
                  <a:pos x="8" y="61"/>
                </a:cxn>
                <a:cxn ang="0">
                  <a:pos x="22" y="75"/>
                </a:cxn>
                <a:cxn ang="0">
                  <a:pos x="40" y="88"/>
                </a:cxn>
                <a:cxn ang="0">
                  <a:pos x="64" y="102"/>
                </a:cxn>
                <a:cxn ang="0">
                  <a:pos x="88" y="114"/>
                </a:cxn>
                <a:cxn ang="0">
                  <a:pos x="110" y="122"/>
                </a:cxn>
                <a:cxn ang="0">
                  <a:pos x="128" y="126"/>
                </a:cxn>
                <a:cxn ang="0">
                  <a:pos x="142" y="126"/>
                </a:cxn>
                <a:cxn ang="0">
                  <a:pos x="146" y="120"/>
                </a:cxn>
                <a:cxn ang="0">
                  <a:pos x="149" y="106"/>
                </a:cxn>
                <a:cxn ang="0">
                  <a:pos x="155" y="87"/>
                </a:cxn>
                <a:cxn ang="0">
                  <a:pos x="161" y="65"/>
                </a:cxn>
                <a:cxn ang="0">
                  <a:pos x="168" y="44"/>
                </a:cxn>
                <a:cxn ang="0">
                  <a:pos x="173" y="24"/>
                </a:cxn>
                <a:cxn ang="0">
                  <a:pos x="174" y="8"/>
                </a:cxn>
                <a:cxn ang="0">
                  <a:pos x="171" y="0"/>
                </a:cxn>
                <a:cxn ang="0">
                  <a:pos x="160" y="0"/>
                </a:cxn>
              </a:cxnLst>
              <a:rect l="0" t="0" r="r" b="b"/>
              <a:pathLst>
                <a:path w="174" h="126">
                  <a:moveTo>
                    <a:pt x="160" y="0"/>
                  </a:moveTo>
                  <a:lnTo>
                    <a:pt x="159" y="0"/>
                  </a:lnTo>
                  <a:lnTo>
                    <a:pt x="155" y="1"/>
                  </a:lnTo>
                  <a:lnTo>
                    <a:pt x="148" y="2"/>
                  </a:lnTo>
                  <a:lnTo>
                    <a:pt x="137" y="3"/>
                  </a:lnTo>
                  <a:lnTo>
                    <a:pt x="126" y="4"/>
                  </a:lnTo>
                  <a:lnTo>
                    <a:pt x="111" y="4"/>
                  </a:lnTo>
                  <a:lnTo>
                    <a:pt x="93" y="4"/>
                  </a:lnTo>
                  <a:lnTo>
                    <a:pt x="75" y="2"/>
                  </a:lnTo>
                  <a:lnTo>
                    <a:pt x="55" y="1"/>
                  </a:lnTo>
                  <a:lnTo>
                    <a:pt x="38" y="3"/>
                  </a:lnTo>
                  <a:lnTo>
                    <a:pt x="23" y="8"/>
                  </a:lnTo>
                  <a:lnTo>
                    <a:pt x="12" y="16"/>
                  </a:lnTo>
                  <a:lnTo>
                    <a:pt x="4" y="25"/>
                  </a:lnTo>
                  <a:lnTo>
                    <a:pt x="0" y="35"/>
                  </a:lnTo>
                  <a:lnTo>
                    <a:pt x="1" y="48"/>
                  </a:lnTo>
                  <a:lnTo>
                    <a:pt x="8" y="61"/>
                  </a:lnTo>
                  <a:lnTo>
                    <a:pt x="22" y="75"/>
                  </a:lnTo>
                  <a:lnTo>
                    <a:pt x="40" y="88"/>
                  </a:lnTo>
                  <a:lnTo>
                    <a:pt x="64" y="102"/>
                  </a:lnTo>
                  <a:lnTo>
                    <a:pt x="88" y="114"/>
                  </a:lnTo>
                  <a:lnTo>
                    <a:pt x="110" y="122"/>
                  </a:lnTo>
                  <a:lnTo>
                    <a:pt x="128" y="126"/>
                  </a:lnTo>
                  <a:lnTo>
                    <a:pt x="142" y="126"/>
                  </a:lnTo>
                  <a:lnTo>
                    <a:pt x="146" y="120"/>
                  </a:lnTo>
                  <a:lnTo>
                    <a:pt x="149" y="106"/>
                  </a:lnTo>
                  <a:lnTo>
                    <a:pt x="155" y="87"/>
                  </a:lnTo>
                  <a:lnTo>
                    <a:pt x="161" y="65"/>
                  </a:lnTo>
                  <a:lnTo>
                    <a:pt x="168" y="44"/>
                  </a:lnTo>
                  <a:lnTo>
                    <a:pt x="173" y="24"/>
                  </a:lnTo>
                  <a:lnTo>
                    <a:pt x="174" y="8"/>
                  </a:lnTo>
                  <a:lnTo>
                    <a:pt x="171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D67F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96" name="Freeform 48"/>
            <p:cNvSpPr>
              <a:spLocks/>
            </p:cNvSpPr>
            <p:nvPr/>
          </p:nvSpPr>
          <p:spPr bwMode="auto">
            <a:xfrm>
              <a:off x="4311" y="1900"/>
              <a:ext cx="62" cy="66"/>
            </a:xfrm>
            <a:custGeom>
              <a:avLst/>
              <a:gdLst/>
              <a:ahLst/>
              <a:cxnLst>
                <a:cxn ang="0">
                  <a:pos x="50" y="120"/>
                </a:cxn>
                <a:cxn ang="0">
                  <a:pos x="46" y="118"/>
                </a:cxn>
                <a:cxn ang="0">
                  <a:pos x="39" y="113"/>
                </a:cxn>
                <a:cxn ang="0">
                  <a:pos x="29" y="105"/>
                </a:cxn>
                <a:cxn ang="0">
                  <a:pos x="19" y="94"/>
                </a:cxn>
                <a:cxn ang="0">
                  <a:pos x="8" y="80"/>
                </a:cxn>
                <a:cxn ang="0">
                  <a:pos x="1" y="64"/>
                </a:cxn>
                <a:cxn ang="0">
                  <a:pos x="0" y="44"/>
                </a:cxn>
                <a:cxn ang="0">
                  <a:pos x="5" y="23"/>
                </a:cxn>
                <a:cxn ang="0">
                  <a:pos x="14" y="7"/>
                </a:cxn>
                <a:cxn ang="0">
                  <a:pos x="23" y="0"/>
                </a:cxn>
                <a:cxn ang="0">
                  <a:pos x="31" y="2"/>
                </a:cxn>
                <a:cxn ang="0">
                  <a:pos x="41" y="9"/>
                </a:cxn>
                <a:cxn ang="0">
                  <a:pos x="51" y="19"/>
                </a:cxn>
                <a:cxn ang="0">
                  <a:pos x="62" y="32"/>
                </a:cxn>
                <a:cxn ang="0">
                  <a:pos x="75" y="43"/>
                </a:cxn>
                <a:cxn ang="0">
                  <a:pos x="91" y="52"/>
                </a:cxn>
                <a:cxn ang="0">
                  <a:pos x="106" y="60"/>
                </a:cxn>
                <a:cxn ang="0">
                  <a:pos x="117" y="68"/>
                </a:cxn>
                <a:cxn ang="0">
                  <a:pos x="122" y="76"/>
                </a:cxn>
                <a:cxn ang="0">
                  <a:pos x="126" y="85"/>
                </a:cxn>
                <a:cxn ang="0">
                  <a:pos x="126" y="91"/>
                </a:cxn>
                <a:cxn ang="0">
                  <a:pos x="123" y="100"/>
                </a:cxn>
                <a:cxn ang="0">
                  <a:pos x="121" y="106"/>
                </a:cxn>
                <a:cxn ang="0">
                  <a:pos x="118" y="113"/>
                </a:cxn>
                <a:cxn ang="0">
                  <a:pos x="113" y="120"/>
                </a:cxn>
                <a:cxn ang="0">
                  <a:pos x="107" y="125"/>
                </a:cxn>
                <a:cxn ang="0">
                  <a:pos x="99" y="129"/>
                </a:cxn>
                <a:cxn ang="0">
                  <a:pos x="91" y="132"/>
                </a:cxn>
                <a:cxn ang="0">
                  <a:pos x="82" y="133"/>
                </a:cxn>
                <a:cxn ang="0">
                  <a:pos x="72" y="132"/>
                </a:cxn>
                <a:cxn ang="0">
                  <a:pos x="60" y="127"/>
                </a:cxn>
                <a:cxn ang="0">
                  <a:pos x="50" y="120"/>
                </a:cxn>
              </a:cxnLst>
              <a:rect l="0" t="0" r="r" b="b"/>
              <a:pathLst>
                <a:path w="126" h="133">
                  <a:moveTo>
                    <a:pt x="50" y="120"/>
                  </a:moveTo>
                  <a:lnTo>
                    <a:pt x="46" y="118"/>
                  </a:lnTo>
                  <a:lnTo>
                    <a:pt x="39" y="113"/>
                  </a:lnTo>
                  <a:lnTo>
                    <a:pt x="29" y="105"/>
                  </a:lnTo>
                  <a:lnTo>
                    <a:pt x="19" y="94"/>
                  </a:lnTo>
                  <a:lnTo>
                    <a:pt x="8" y="80"/>
                  </a:lnTo>
                  <a:lnTo>
                    <a:pt x="1" y="64"/>
                  </a:lnTo>
                  <a:lnTo>
                    <a:pt x="0" y="44"/>
                  </a:lnTo>
                  <a:lnTo>
                    <a:pt x="5" y="23"/>
                  </a:lnTo>
                  <a:lnTo>
                    <a:pt x="14" y="7"/>
                  </a:lnTo>
                  <a:lnTo>
                    <a:pt x="23" y="0"/>
                  </a:lnTo>
                  <a:lnTo>
                    <a:pt x="31" y="2"/>
                  </a:lnTo>
                  <a:lnTo>
                    <a:pt x="41" y="9"/>
                  </a:lnTo>
                  <a:lnTo>
                    <a:pt x="51" y="19"/>
                  </a:lnTo>
                  <a:lnTo>
                    <a:pt x="62" y="32"/>
                  </a:lnTo>
                  <a:lnTo>
                    <a:pt x="75" y="43"/>
                  </a:lnTo>
                  <a:lnTo>
                    <a:pt x="91" y="52"/>
                  </a:lnTo>
                  <a:lnTo>
                    <a:pt x="106" y="60"/>
                  </a:lnTo>
                  <a:lnTo>
                    <a:pt x="117" y="68"/>
                  </a:lnTo>
                  <a:lnTo>
                    <a:pt x="122" y="76"/>
                  </a:lnTo>
                  <a:lnTo>
                    <a:pt x="126" y="85"/>
                  </a:lnTo>
                  <a:lnTo>
                    <a:pt x="126" y="91"/>
                  </a:lnTo>
                  <a:lnTo>
                    <a:pt x="123" y="100"/>
                  </a:lnTo>
                  <a:lnTo>
                    <a:pt x="121" y="106"/>
                  </a:lnTo>
                  <a:lnTo>
                    <a:pt x="118" y="113"/>
                  </a:lnTo>
                  <a:lnTo>
                    <a:pt x="113" y="120"/>
                  </a:lnTo>
                  <a:lnTo>
                    <a:pt x="107" y="125"/>
                  </a:lnTo>
                  <a:lnTo>
                    <a:pt x="99" y="129"/>
                  </a:lnTo>
                  <a:lnTo>
                    <a:pt x="91" y="132"/>
                  </a:lnTo>
                  <a:lnTo>
                    <a:pt x="82" y="133"/>
                  </a:lnTo>
                  <a:lnTo>
                    <a:pt x="72" y="132"/>
                  </a:lnTo>
                  <a:lnTo>
                    <a:pt x="60" y="127"/>
                  </a:lnTo>
                  <a:lnTo>
                    <a:pt x="50" y="12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97" name="Freeform 49"/>
            <p:cNvSpPr>
              <a:spLocks/>
            </p:cNvSpPr>
            <p:nvPr/>
          </p:nvSpPr>
          <p:spPr bwMode="auto">
            <a:xfrm>
              <a:off x="4312" y="1903"/>
              <a:ext cx="60" cy="62"/>
            </a:xfrm>
            <a:custGeom>
              <a:avLst/>
              <a:gdLst/>
              <a:ahLst/>
              <a:cxnLst>
                <a:cxn ang="0">
                  <a:pos x="46" y="113"/>
                </a:cxn>
                <a:cxn ang="0">
                  <a:pos x="43" y="112"/>
                </a:cxn>
                <a:cxn ang="0">
                  <a:pos x="37" y="106"/>
                </a:cxn>
                <a:cxn ang="0">
                  <a:pos x="26" y="99"/>
                </a:cxn>
                <a:cxn ang="0">
                  <a:pos x="17" y="88"/>
                </a:cxn>
                <a:cxn ang="0">
                  <a:pos x="8" y="75"/>
                </a:cxn>
                <a:cxn ang="0">
                  <a:pos x="1" y="60"/>
                </a:cxn>
                <a:cxn ang="0">
                  <a:pos x="0" y="42"/>
                </a:cxn>
                <a:cxn ang="0">
                  <a:pos x="4" y="22"/>
                </a:cxn>
                <a:cxn ang="0">
                  <a:pos x="12" y="7"/>
                </a:cxn>
                <a:cxn ang="0">
                  <a:pos x="20" y="0"/>
                </a:cxn>
                <a:cxn ang="0">
                  <a:pos x="28" y="1"/>
                </a:cxn>
                <a:cxn ang="0">
                  <a:pos x="38" y="8"/>
                </a:cxn>
                <a:cxn ang="0">
                  <a:pos x="47" y="17"/>
                </a:cxn>
                <a:cxn ang="0">
                  <a:pos x="57" y="29"/>
                </a:cxn>
                <a:cxn ang="0">
                  <a:pos x="70" y="40"/>
                </a:cxn>
                <a:cxn ang="0">
                  <a:pos x="85" y="50"/>
                </a:cxn>
                <a:cxn ang="0">
                  <a:pos x="99" y="57"/>
                </a:cxn>
                <a:cxn ang="0">
                  <a:pos x="109" y="63"/>
                </a:cxn>
                <a:cxn ang="0">
                  <a:pos x="115" y="71"/>
                </a:cxn>
                <a:cxn ang="0">
                  <a:pos x="117" y="78"/>
                </a:cxn>
                <a:cxn ang="0">
                  <a:pos x="118" y="86"/>
                </a:cxn>
                <a:cxn ang="0">
                  <a:pos x="116" y="93"/>
                </a:cxn>
                <a:cxn ang="0">
                  <a:pos x="114" y="100"/>
                </a:cxn>
                <a:cxn ang="0">
                  <a:pos x="110" y="107"/>
                </a:cxn>
                <a:cxn ang="0">
                  <a:pos x="106" y="113"/>
                </a:cxn>
                <a:cxn ang="0">
                  <a:pos x="100" y="118"/>
                </a:cxn>
                <a:cxn ang="0">
                  <a:pos x="93" y="122"/>
                </a:cxn>
                <a:cxn ang="0">
                  <a:pos x="85" y="124"/>
                </a:cxn>
                <a:cxn ang="0">
                  <a:pos x="76" y="124"/>
                </a:cxn>
                <a:cxn ang="0">
                  <a:pos x="66" y="123"/>
                </a:cxn>
                <a:cxn ang="0">
                  <a:pos x="56" y="120"/>
                </a:cxn>
                <a:cxn ang="0">
                  <a:pos x="46" y="113"/>
                </a:cxn>
              </a:cxnLst>
              <a:rect l="0" t="0" r="r" b="b"/>
              <a:pathLst>
                <a:path w="118" h="124">
                  <a:moveTo>
                    <a:pt x="46" y="113"/>
                  </a:moveTo>
                  <a:lnTo>
                    <a:pt x="43" y="112"/>
                  </a:lnTo>
                  <a:lnTo>
                    <a:pt x="37" y="106"/>
                  </a:lnTo>
                  <a:lnTo>
                    <a:pt x="26" y="99"/>
                  </a:lnTo>
                  <a:lnTo>
                    <a:pt x="17" y="88"/>
                  </a:lnTo>
                  <a:lnTo>
                    <a:pt x="8" y="75"/>
                  </a:lnTo>
                  <a:lnTo>
                    <a:pt x="1" y="60"/>
                  </a:lnTo>
                  <a:lnTo>
                    <a:pt x="0" y="42"/>
                  </a:lnTo>
                  <a:lnTo>
                    <a:pt x="4" y="22"/>
                  </a:lnTo>
                  <a:lnTo>
                    <a:pt x="12" y="7"/>
                  </a:lnTo>
                  <a:lnTo>
                    <a:pt x="20" y="0"/>
                  </a:lnTo>
                  <a:lnTo>
                    <a:pt x="28" y="1"/>
                  </a:lnTo>
                  <a:lnTo>
                    <a:pt x="38" y="8"/>
                  </a:lnTo>
                  <a:lnTo>
                    <a:pt x="47" y="17"/>
                  </a:lnTo>
                  <a:lnTo>
                    <a:pt x="57" y="29"/>
                  </a:lnTo>
                  <a:lnTo>
                    <a:pt x="70" y="40"/>
                  </a:lnTo>
                  <a:lnTo>
                    <a:pt x="85" y="50"/>
                  </a:lnTo>
                  <a:lnTo>
                    <a:pt x="99" y="57"/>
                  </a:lnTo>
                  <a:lnTo>
                    <a:pt x="109" y="63"/>
                  </a:lnTo>
                  <a:lnTo>
                    <a:pt x="115" y="71"/>
                  </a:lnTo>
                  <a:lnTo>
                    <a:pt x="117" y="78"/>
                  </a:lnTo>
                  <a:lnTo>
                    <a:pt x="118" y="86"/>
                  </a:lnTo>
                  <a:lnTo>
                    <a:pt x="116" y="93"/>
                  </a:lnTo>
                  <a:lnTo>
                    <a:pt x="114" y="100"/>
                  </a:lnTo>
                  <a:lnTo>
                    <a:pt x="110" y="107"/>
                  </a:lnTo>
                  <a:lnTo>
                    <a:pt x="106" y="113"/>
                  </a:lnTo>
                  <a:lnTo>
                    <a:pt x="100" y="118"/>
                  </a:lnTo>
                  <a:lnTo>
                    <a:pt x="93" y="122"/>
                  </a:lnTo>
                  <a:lnTo>
                    <a:pt x="85" y="124"/>
                  </a:lnTo>
                  <a:lnTo>
                    <a:pt x="76" y="124"/>
                  </a:lnTo>
                  <a:lnTo>
                    <a:pt x="66" y="123"/>
                  </a:lnTo>
                  <a:lnTo>
                    <a:pt x="56" y="120"/>
                  </a:lnTo>
                  <a:lnTo>
                    <a:pt x="46" y="113"/>
                  </a:lnTo>
                  <a:close/>
                </a:path>
              </a:pathLst>
            </a:custGeom>
            <a:solidFill>
              <a:srgbClr val="F9EFE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98" name="Freeform 50"/>
            <p:cNvSpPr>
              <a:spLocks/>
            </p:cNvSpPr>
            <p:nvPr/>
          </p:nvSpPr>
          <p:spPr bwMode="auto">
            <a:xfrm>
              <a:off x="4313" y="1905"/>
              <a:ext cx="56" cy="59"/>
            </a:xfrm>
            <a:custGeom>
              <a:avLst/>
              <a:gdLst/>
              <a:ahLst/>
              <a:cxnLst>
                <a:cxn ang="0">
                  <a:pos x="44" y="106"/>
                </a:cxn>
                <a:cxn ang="0">
                  <a:pos x="41" y="104"/>
                </a:cxn>
                <a:cxn ang="0">
                  <a:pos x="35" y="100"/>
                </a:cxn>
                <a:cxn ang="0">
                  <a:pos x="25" y="92"/>
                </a:cxn>
                <a:cxn ang="0">
                  <a:pos x="16" y="83"/>
                </a:cxn>
                <a:cxn ang="0">
                  <a:pos x="7" y="70"/>
                </a:cxn>
                <a:cxn ang="0">
                  <a:pos x="1" y="56"/>
                </a:cxn>
                <a:cxn ang="0">
                  <a:pos x="0" y="39"/>
                </a:cxn>
                <a:cxn ang="0">
                  <a:pos x="5" y="20"/>
                </a:cxn>
                <a:cxn ang="0">
                  <a:pos x="13" y="5"/>
                </a:cxn>
                <a:cxn ang="0">
                  <a:pos x="20" y="0"/>
                </a:cxn>
                <a:cxn ang="0">
                  <a:pos x="28" y="1"/>
                </a:cxn>
                <a:cxn ang="0">
                  <a:pos x="36" y="7"/>
                </a:cxn>
                <a:cxn ang="0">
                  <a:pos x="45" y="16"/>
                </a:cxn>
                <a:cxn ang="0">
                  <a:pos x="55" y="27"/>
                </a:cxn>
                <a:cxn ang="0">
                  <a:pos x="68" y="38"/>
                </a:cxn>
                <a:cxn ang="0">
                  <a:pos x="82" y="46"/>
                </a:cxn>
                <a:cxn ang="0">
                  <a:pos x="94" y="53"/>
                </a:cxn>
                <a:cxn ang="0">
                  <a:pos x="104" y="60"/>
                </a:cxn>
                <a:cxn ang="0">
                  <a:pos x="109" y="66"/>
                </a:cxn>
                <a:cxn ang="0">
                  <a:pos x="112" y="73"/>
                </a:cxn>
                <a:cxn ang="0">
                  <a:pos x="112" y="80"/>
                </a:cxn>
                <a:cxn ang="0">
                  <a:pos x="111" y="87"/>
                </a:cxn>
                <a:cxn ang="0">
                  <a:pos x="108" y="94"/>
                </a:cxn>
                <a:cxn ang="0">
                  <a:pos x="105" y="100"/>
                </a:cxn>
                <a:cxn ang="0">
                  <a:pos x="100" y="106"/>
                </a:cxn>
                <a:cxn ang="0">
                  <a:pos x="96" y="110"/>
                </a:cxn>
                <a:cxn ang="0">
                  <a:pos x="89" y="114"/>
                </a:cxn>
                <a:cxn ang="0">
                  <a:pos x="81" y="116"/>
                </a:cxn>
                <a:cxn ang="0">
                  <a:pos x="73" y="117"/>
                </a:cxn>
                <a:cxn ang="0">
                  <a:pos x="63" y="116"/>
                </a:cxn>
                <a:cxn ang="0">
                  <a:pos x="54" y="113"/>
                </a:cxn>
                <a:cxn ang="0">
                  <a:pos x="44" y="106"/>
                </a:cxn>
              </a:cxnLst>
              <a:rect l="0" t="0" r="r" b="b"/>
              <a:pathLst>
                <a:path w="112" h="117">
                  <a:moveTo>
                    <a:pt x="44" y="106"/>
                  </a:moveTo>
                  <a:lnTo>
                    <a:pt x="41" y="104"/>
                  </a:lnTo>
                  <a:lnTo>
                    <a:pt x="35" y="100"/>
                  </a:lnTo>
                  <a:lnTo>
                    <a:pt x="25" y="92"/>
                  </a:lnTo>
                  <a:lnTo>
                    <a:pt x="16" y="83"/>
                  </a:lnTo>
                  <a:lnTo>
                    <a:pt x="7" y="70"/>
                  </a:lnTo>
                  <a:lnTo>
                    <a:pt x="1" y="56"/>
                  </a:lnTo>
                  <a:lnTo>
                    <a:pt x="0" y="39"/>
                  </a:lnTo>
                  <a:lnTo>
                    <a:pt x="5" y="20"/>
                  </a:lnTo>
                  <a:lnTo>
                    <a:pt x="13" y="5"/>
                  </a:lnTo>
                  <a:lnTo>
                    <a:pt x="20" y="0"/>
                  </a:lnTo>
                  <a:lnTo>
                    <a:pt x="28" y="1"/>
                  </a:lnTo>
                  <a:lnTo>
                    <a:pt x="36" y="7"/>
                  </a:lnTo>
                  <a:lnTo>
                    <a:pt x="45" y="16"/>
                  </a:lnTo>
                  <a:lnTo>
                    <a:pt x="55" y="27"/>
                  </a:lnTo>
                  <a:lnTo>
                    <a:pt x="68" y="38"/>
                  </a:lnTo>
                  <a:lnTo>
                    <a:pt x="82" y="46"/>
                  </a:lnTo>
                  <a:lnTo>
                    <a:pt x="94" y="53"/>
                  </a:lnTo>
                  <a:lnTo>
                    <a:pt x="104" y="60"/>
                  </a:lnTo>
                  <a:lnTo>
                    <a:pt x="109" y="66"/>
                  </a:lnTo>
                  <a:lnTo>
                    <a:pt x="112" y="73"/>
                  </a:lnTo>
                  <a:lnTo>
                    <a:pt x="112" y="80"/>
                  </a:lnTo>
                  <a:lnTo>
                    <a:pt x="111" y="87"/>
                  </a:lnTo>
                  <a:lnTo>
                    <a:pt x="108" y="94"/>
                  </a:lnTo>
                  <a:lnTo>
                    <a:pt x="105" y="100"/>
                  </a:lnTo>
                  <a:lnTo>
                    <a:pt x="100" y="106"/>
                  </a:lnTo>
                  <a:lnTo>
                    <a:pt x="96" y="110"/>
                  </a:lnTo>
                  <a:lnTo>
                    <a:pt x="89" y="114"/>
                  </a:lnTo>
                  <a:lnTo>
                    <a:pt x="81" y="116"/>
                  </a:lnTo>
                  <a:lnTo>
                    <a:pt x="73" y="117"/>
                  </a:lnTo>
                  <a:lnTo>
                    <a:pt x="63" y="116"/>
                  </a:lnTo>
                  <a:lnTo>
                    <a:pt x="54" y="113"/>
                  </a:lnTo>
                  <a:lnTo>
                    <a:pt x="44" y="106"/>
                  </a:lnTo>
                  <a:close/>
                </a:path>
              </a:pathLst>
            </a:custGeom>
            <a:solidFill>
              <a:srgbClr val="F4E2D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099" name="Freeform 51"/>
            <p:cNvSpPr>
              <a:spLocks/>
            </p:cNvSpPr>
            <p:nvPr/>
          </p:nvSpPr>
          <p:spPr bwMode="auto">
            <a:xfrm>
              <a:off x="4315" y="1907"/>
              <a:ext cx="53" cy="55"/>
            </a:xfrm>
            <a:custGeom>
              <a:avLst/>
              <a:gdLst/>
              <a:ahLst/>
              <a:cxnLst>
                <a:cxn ang="0">
                  <a:pos x="42" y="99"/>
                </a:cxn>
                <a:cxn ang="0">
                  <a:pos x="39" y="98"/>
                </a:cxn>
                <a:cxn ang="0">
                  <a:pos x="34" y="94"/>
                </a:cxn>
                <a:cxn ang="0">
                  <a:pos x="24" y="87"/>
                </a:cxn>
                <a:cxn ang="0">
                  <a:pos x="16" y="77"/>
                </a:cxn>
                <a:cxn ang="0">
                  <a:pos x="8" y="66"/>
                </a:cxn>
                <a:cxn ang="0">
                  <a:pos x="3" y="52"/>
                </a:cxn>
                <a:cxn ang="0">
                  <a:pos x="0" y="36"/>
                </a:cxn>
                <a:cxn ang="0">
                  <a:pos x="5" y="19"/>
                </a:cxn>
                <a:cxn ang="0">
                  <a:pos x="13" y="5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5" y="6"/>
                </a:cxn>
                <a:cxn ang="0">
                  <a:pos x="43" y="15"/>
                </a:cxn>
                <a:cxn ang="0">
                  <a:pos x="53" y="26"/>
                </a:cxn>
                <a:cxn ang="0">
                  <a:pos x="65" y="35"/>
                </a:cxn>
                <a:cxn ang="0">
                  <a:pos x="77" y="43"/>
                </a:cxn>
                <a:cxn ang="0">
                  <a:pos x="90" y="50"/>
                </a:cxn>
                <a:cxn ang="0">
                  <a:pos x="98" y="57"/>
                </a:cxn>
                <a:cxn ang="0">
                  <a:pos x="103" y="62"/>
                </a:cxn>
                <a:cxn ang="0">
                  <a:pos x="106" y="69"/>
                </a:cxn>
                <a:cxn ang="0">
                  <a:pos x="106" y="76"/>
                </a:cxn>
                <a:cxn ang="0">
                  <a:pos x="105" y="82"/>
                </a:cxn>
                <a:cxn ang="0">
                  <a:pos x="103" y="88"/>
                </a:cxn>
                <a:cxn ang="0">
                  <a:pos x="99" y="94"/>
                </a:cxn>
                <a:cxn ang="0">
                  <a:pos x="96" y="99"/>
                </a:cxn>
                <a:cxn ang="0">
                  <a:pos x="90" y="104"/>
                </a:cxn>
                <a:cxn ang="0">
                  <a:pos x="84" y="107"/>
                </a:cxn>
                <a:cxn ang="0">
                  <a:pos x="77" y="110"/>
                </a:cxn>
                <a:cxn ang="0">
                  <a:pos x="69" y="110"/>
                </a:cxn>
                <a:cxn ang="0">
                  <a:pos x="60" y="109"/>
                </a:cxn>
                <a:cxn ang="0">
                  <a:pos x="51" y="105"/>
                </a:cxn>
                <a:cxn ang="0">
                  <a:pos x="42" y="99"/>
                </a:cxn>
              </a:cxnLst>
              <a:rect l="0" t="0" r="r" b="b"/>
              <a:pathLst>
                <a:path w="106" h="110">
                  <a:moveTo>
                    <a:pt x="42" y="99"/>
                  </a:moveTo>
                  <a:lnTo>
                    <a:pt x="39" y="98"/>
                  </a:lnTo>
                  <a:lnTo>
                    <a:pt x="34" y="94"/>
                  </a:lnTo>
                  <a:lnTo>
                    <a:pt x="24" y="87"/>
                  </a:lnTo>
                  <a:lnTo>
                    <a:pt x="16" y="77"/>
                  </a:lnTo>
                  <a:lnTo>
                    <a:pt x="8" y="66"/>
                  </a:lnTo>
                  <a:lnTo>
                    <a:pt x="3" y="52"/>
                  </a:lnTo>
                  <a:lnTo>
                    <a:pt x="0" y="36"/>
                  </a:lnTo>
                  <a:lnTo>
                    <a:pt x="5" y="19"/>
                  </a:lnTo>
                  <a:lnTo>
                    <a:pt x="13" y="5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5" y="6"/>
                  </a:lnTo>
                  <a:lnTo>
                    <a:pt x="43" y="15"/>
                  </a:lnTo>
                  <a:lnTo>
                    <a:pt x="53" y="26"/>
                  </a:lnTo>
                  <a:lnTo>
                    <a:pt x="65" y="35"/>
                  </a:lnTo>
                  <a:lnTo>
                    <a:pt x="77" y="43"/>
                  </a:lnTo>
                  <a:lnTo>
                    <a:pt x="90" y="50"/>
                  </a:lnTo>
                  <a:lnTo>
                    <a:pt x="98" y="57"/>
                  </a:lnTo>
                  <a:lnTo>
                    <a:pt x="103" y="62"/>
                  </a:lnTo>
                  <a:lnTo>
                    <a:pt x="106" y="69"/>
                  </a:lnTo>
                  <a:lnTo>
                    <a:pt x="106" y="76"/>
                  </a:lnTo>
                  <a:lnTo>
                    <a:pt x="105" y="82"/>
                  </a:lnTo>
                  <a:lnTo>
                    <a:pt x="103" y="88"/>
                  </a:lnTo>
                  <a:lnTo>
                    <a:pt x="99" y="94"/>
                  </a:lnTo>
                  <a:lnTo>
                    <a:pt x="96" y="99"/>
                  </a:lnTo>
                  <a:lnTo>
                    <a:pt x="90" y="104"/>
                  </a:lnTo>
                  <a:lnTo>
                    <a:pt x="84" y="107"/>
                  </a:lnTo>
                  <a:lnTo>
                    <a:pt x="77" y="110"/>
                  </a:lnTo>
                  <a:lnTo>
                    <a:pt x="69" y="110"/>
                  </a:lnTo>
                  <a:lnTo>
                    <a:pt x="60" y="109"/>
                  </a:lnTo>
                  <a:lnTo>
                    <a:pt x="51" y="105"/>
                  </a:lnTo>
                  <a:lnTo>
                    <a:pt x="42" y="99"/>
                  </a:lnTo>
                  <a:close/>
                </a:path>
              </a:pathLst>
            </a:custGeom>
            <a:solidFill>
              <a:srgbClr val="F2D6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00" name="Freeform 52"/>
            <p:cNvSpPr>
              <a:spLocks/>
            </p:cNvSpPr>
            <p:nvPr/>
          </p:nvSpPr>
          <p:spPr bwMode="auto">
            <a:xfrm>
              <a:off x="4316" y="1909"/>
              <a:ext cx="49" cy="52"/>
            </a:xfrm>
            <a:custGeom>
              <a:avLst/>
              <a:gdLst/>
              <a:ahLst/>
              <a:cxnLst>
                <a:cxn ang="0">
                  <a:pos x="39" y="93"/>
                </a:cxn>
                <a:cxn ang="0">
                  <a:pos x="37" y="92"/>
                </a:cxn>
                <a:cxn ang="0">
                  <a:pos x="31" y="87"/>
                </a:cxn>
                <a:cxn ang="0">
                  <a:pos x="23" y="82"/>
                </a:cxn>
                <a:cxn ang="0">
                  <a:pos x="15" y="72"/>
                </a:cxn>
                <a:cxn ang="0">
                  <a:pos x="7" y="62"/>
                </a:cxn>
                <a:cxn ang="0">
                  <a:pos x="2" y="49"/>
                </a:cxn>
                <a:cxn ang="0">
                  <a:pos x="0" y="34"/>
                </a:cxn>
                <a:cxn ang="0">
                  <a:pos x="4" y="18"/>
                </a:cxn>
                <a:cxn ang="0">
                  <a:pos x="11" y="5"/>
                </a:cxn>
                <a:cxn ang="0">
                  <a:pos x="17" y="0"/>
                </a:cxn>
                <a:cxn ang="0">
                  <a:pos x="24" y="1"/>
                </a:cxn>
                <a:cxn ang="0">
                  <a:pos x="31" y="7"/>
                </a:cxn>
                <a:cxn ang="0">
                  <a:pos x="39" y="15"/>
                </a:cxn>
                <a:cxn ang="0">
                  <a:pos x="48" y="24"/>
                </a:cxn>
                <a:cxn ang="0">
                  <a:pos x="58" y="33"/>
                </a:cxn>
                <a:cxn ang="0">
                  <a:pos x="71" y="41"/>
                </a:cxn>
                <a:cxn ang="0">
                  <a:pos x="83" y="47"/>
                </a:cxn>
                <a:cxn ang="0">
                  <a:pos x="91" y="53"/>
                </a:cxn>
                <a:cxn ang="0">
                  <a:pos x="95" y="60"/>
                </a:cxn>
                <a:cxn ang="0">
                  <a:pos x="98" y="65"/>
                </a:cxn>
                <a:cxn ang="0">
                  <a:pos x="98" y="71"/>
                </a:cxn>
                <a:cxn ang="0">
                  <a:pos x="96" y="77"/>
                </a:cxn>
                <a:cxn ang="0">
                  <a:pos x="94" y="83"/>
                </a:cxn>
                <a:cxn ang="0">
                  <a:pos x="92" y="88"/>
                </a:cxn>
                <a:cxn ang="0">
                  <a:pos x="88" y="93"/>
                </a:cxn>
                <a:cxn ang="0">
                  <a:pos x="84" y="98"/>
                </a:cxn>
                <a:cxn ang="0">
                  <a:pos x="78" y="101"/>
                </a:cxn>
                <a:cxn ang="0">
                  <a:pos x="71" y="102"/>
                </a:cxn>
                <a:cxn ang="0">
                  <a:pos x="63" y="103"/>
                </a:cxn>
                <a:cxn ang="0">
                  <a:pos x="56" y="102"/>
                </a:cxn>
                <a:cxn ang="0">
                  <a:pos x="47" y="99"/>
                </a:cxn>
                <a:cxn ang="0">
                  <a:pos x="39" y="93"/>
                </a:cxn>
              </a:cxnLst>
              <a:rect l="0" t="0" r="r" b="b"/>
              <a:pathLst>
                <a:path w="98" h="103">
                  <a:moveTo>
                    <a:pt x="39" y="93"/>
                  </a:moveTo>
                  <a:lnTo>
                    <a:pt x="37" y="92"/>
                  </a:lnTo>
                  <a:lnTo>
                    <a:pt x="31" y="87"/>
                  </a:lnTo>
                  <a:lnTo>
                    <a:pt x="23" y="82"/>
                  </a:lnTo>
                  <a:lnTo>
                    <a:pt x="15" y="72"/>
                  </a:lnTo>
                  <a:lnTo>
                    <a:pt x="7" y="62"/>
                  </a:lnTo>
                  <a:lnTo>
                    <a:pt x="2" y="49"/>
                  </a:lnTo>
                  <a:lnTo>
                    <a:pt x="0" y="34"/>
                  </a:lnTo>
                  <a:lnTo>
                    <a:pt x="4" y="18"/>
                  </a:lnTo>
                  <a:lnTo>
                    <a:pt x="11" y="5"/>
                  </a:lnTo>
                  <a:lnTo>
                    <a:pt x="17" y="0"/>
                  </a:lnTo>
                  <a:lnTo>
                    <a:pt x="24" y="1"/>
                  </a:lnTo>
                  <a:lnTo>
                    <a:pt x="31" y="7"/>
                  </a:lnTo>
                  <a:lnTo>
                    <a:pt x="39" y="15"/>
                  </a:lnTo>
                  <a:lnTo>
                    <a:pt x="48" y="24"/>
                  </a:lnTo>
                  <a:lnTo>
                    <a:pt x="58" y="33"/>
                  </a:lnTo>
                  <a:lnTo>
                    <a:pt x="71" y="41"/>
                  </a:lnTo>
                  <a:lnTo>
                    <a:pt x="83" y="47"/>
                  </a:lnTo>
                  <a:lnTo>
                    <a:pt x="91" y="53"/>
                  </a:lnTo>
                  <a:lnTo>
                    <a:pt x="95" y="60"/>
                  </a:lnTo>
                  <a:lnTo>
                    <a:pt x="98" y="65"/>
                  </a:lnTo>
                  <a:lnTo>
                    <a:pt x="98" y="71"/>
                  </a:lnTo>
                  <a:lnTo>
                    <a:pt x="96" y="77"/>
                  </a:lnTo>
                  <a:lnTo>
                    <a:pt x="94" y="83"/>
                  </a:lnTo>
                  <a:lnTo>
                    <a:pt x="92" y="88"/>
                  </a:lnTo>
                  <a:lnTo>
                    <a:pt x="88" y="93"/>
                  </a:lnTo>
                  <a:lnTo>
                    <a:pt x="84" y="98"/>
                  </a:lnTo>
                  <a:lnTo>
                    <a:pt x="78" y="101"/>
                  </a:lnTo>
                  <a:lnTo>
                    <a:pt x="71" y="102"/>
                  </a:lnTo>
                  <a:lnTo>
                    <a:pt x="63" y="103"/>
                  </a:lnTo>
                  <a:lnTo>
                    <a:pt x="56" y="102"/>
                  </a:lnTo>
                  <a:lnTo>
                    <a:pt x="47" y="99"/>
                  </a:lnTo>
                  <a:lnTo>
                    <a:pt x="39" y="93"/>
                  </a:lnTo>
                  <a:close/>
                </a:path>
              </a:pathLst>
            </a:custGeom>
            <a:solidFill>
              <a:srgbClr val="EDC6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01" name="Freeform 53"/>
            <p:cNvSpPr>
              <a:spLocks/>
            </p:cNvSpPr>
            <p:nvPr/>
          </p:nvSpPr>
          <p:spPr bwMode="auto">
            <a:xfrm>
              <a:off x="4318" y="1912"/>
              <a:ext cx="46" cy="47"/>
            </a:xfrm>
            <a:custGeom>
              <a:avLst/>
              <a:gdLst/>
              <a:ahLst/>
              <a:cxnLst>
                <a:cxn ang="0">
                  <a:pos x="36" y="86"/>
                </a:cxn>
                <a:cxn ang="0">
                  <a:pos x="34" y="85"/>
                </a:cxn>
                <a:cxn ang="0">
                  <a:pos x="29" y="81"/>
                </a:cxn>
                <a:cxn ang="0">
                  <a:pos x="21" y="75"/>
                </a:cxn>
                <a:cxn ang="0">
                  <a:pos x="13" y="67"/>
                </a:cxn>
                <a:cxn ang="0">
                  <a:pos x="6" y="57"/>
                </a:cxn>
                <a:cxn ang="0">
                  <a:pos x="1" y="45"/>
                </a:cxn>
                <a:cxn ang="0">
                  <a:pos x="0" y="32"/>
                </a:cxn>
                <a:cxn ang="0">
                  <a:pos x="4" y="17"/>
                </a:cxn>
                <a:cxn ang="0">
                  <a:pos x="9" y="5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29" y="6"/>
                </a:cxn>
                <a:cxn ang="0">
                  <a:pos x="37" y="13"/>
                </a:cxn>
                <a:cxn ang="0">
                  <a:pos x="45" y="22"/>
                </a:cxn>
                <a:cxn ang="0">
                  <a:pos x="54" y="30"/>
                </a:cxn>
                <a:cxn ang="0">
                  <a:pos x="66" y="37"/>
                </a:cxn>
                <a:cxn ang="0">
                  <a:pos x="84" y="48"/>
                </a:cxn>
                <a:cxn ang="0">
                  <a:pos x="91" y="59"/>
                </a:cxn>
                <a:cxn ang="0">
                  <a:pos x="90" y="71"/>
                </a:cxn>
                <a:cxn ang="0">
                  <a:pos x="85" y="81"/>
                </a:cxn>
                <a:cxn ang="0">
                  <a:pos x="82" y="86"/>
                </a:cxn>
                <a:cxn ang="0">
                  <a:pos x="77" y="89"/>
                </a:cxn>
                <a:cxn ang="0">
                  <a:pos x="73" y="93"/>
                </a:cxn>
                <a:cxn ang="0">
                  <a:pos x="66" y="95"/>
                </a:cxn>
                <a:cxn ang="0">
                  <a:pos x="59" y="95"/>
                </a:cxn>
                <a:cxn ang="0">
                  <a:pos x="51" y="94"/>
                </a:cxn>
                <a:cxn ang="0">
                  <a:pos x="44" y="91"/>
                </a:cxn>
                <a:cxn ang="0">
                  <a:pos x="36" y="86"/>
                </a:cxn>
              </a:cxnLst>
              <a:rect l="0" t="0" r="r" b="b"/>
              <a:pathLst>
                <a:path w="91" h="95">
                  <a:moveTo>
                    <a:pt x="36" y="86"/>
                  </a:moveTo>
                  <a:lnTo>
                    <a:pt x="34" y="85"/>
                  </a:lnTo>
                  <a:lnTo>
                    <a:pt x="29" y="81"/>
                  </a:lnTo>
                  <a:lnTo>
                    <a:pt x="21" y="75"/>
                  </a:lnTo>
                  <a:lnTo>
                    <a:pt x="13" y="67"/>
                  </a:lnTo>
                  <a:lnTo>
                    <a:pt x="6" y="57"/>
                  </a:lnTo>
                  <a:lnTo>
                    <a:pt x="1" y="45"/>
                  </a:lnTo>
                  <a:lnTo>
                    <a:pt x="0" y="32"/>
                  </a:lnTo>
                  <a:lnTo>
                    <a:pt x="4" y="17"/>
                  </a:lnTo>
                  <a:lnTo>
                    <a:pt x="9" y="5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29" y="6"/>
                  </a:lnTo>
                  <a:lnTo>
                    <a:pt x="37" y="13"/>
                  </a:lnTo>
                  <a:lnTo>
                    <a:pt x="45" y="22"/>
                  </a:lnTo>
                  <a:lnTo>
                    <a:pt x="54" y="30"/>
                  </a:lnTo>
                  <a:lnTo>
                    <a:pt x="66" y="37"/>
                  </a:lnTo>
                  <a:lnTo>
                    <a:pt x="84" y="48"/>
                  </a:lnTo>
                  <a:lnTo>
                    <a:pt x="91" y="59"/>
                  </a:lnTo>
                  <a:lnTo>
                    <a:pt x="90" y="71"/>
                  </a:lnTo>
                  <a:lnTo>
                    <a:pt x="85" y="81"/>
                  </a:lnTo>
                  <a:lnTo>
                    <a:pt x="82" y="86"/>
                  </a:lnTo>
                  <a:lnTo>
                    <a:pt x="77" y="89"/>
                  </a:lnTo>
                  <a:lnTo>
                    <a:pt x="73" y="93"/>
                  </a:lnTo>
                  <a:lnTo>
                    <a:pt x="66" y="95"/>
                  </a:lnTo>
                  <a:lnTo>
                    <a:pt x="59" y="95"/>
                  </a:lnTo>
                  <a:lnTo>
                    <a:pt x="51" y="94"/>
                  </a:lnTo>
                  <a:lnTo>
                    <a:pt x="44" y="91"/>
                  </a:lnTo>
                  <a:lnTo>
                    <a:pt x="36" y="86"/>
                  </a:lnTo>
                  <a:close/>
                </a:path>
              </a:pathLst>
            </a:custGeom>
            <a:solidFill>
              <a:srgbClr val="E8B7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02" name="Freeform 54"/>
            <p:cNvSpPr>
              <a:spLocks/>
            </p:cNvSpPr>
            <p:nvPr/>
          </p:nvSpPr>
          <p:spPr bwMode="auto">
            <a:xfrm>
              <a:off x="4319" y="1914"/>
              <a:ext cx="42" cy="44"/>
            </a:xfrm>
            <a:custGeom>
              <a:avLst/>
              <a:gdLst/>
              <a:ahLst/>
              <a:cxnLst>
                <a:cxn ang="0">
                  <a:pos x="34" y="78"/>
                </a:cxn>
                <a:cxn ang="0">
                  <a:pos x="32" y="77"/>
                </a:cxn>
                <a:cxn ang="0">
                  <a:pos x="27" y="74"/>
                </a:cxn>
                <a:cxn ang="0">
                  <a:pos x="20" y="68"/>
                </a:cxn>
                <a:cxn ang="0">
                  <a:pos x="13" y="61"/>
                </a:cxn>
                <a:cxn ang="0">
                  <a:pos x="6" y="52"/>
                </a:cxn>
                <a:cxn ang="0">
                  <a:pos x="2" y="42"/>
                </a:cxn>
                <a:cxn ang="0">
                  <a:pos x="0" y="29"/>
                </a:cxn>
                <a:cxn ang="0">
                  <a:pos x="4" y="15"/>
                </a:cxn>
                <a:cxn ang="0">
                  <a:pos x="10" y="4"/>
                </a:cxn>
                <a:cxn ang="0">
                  <a:pos x="15" y="0"/>
                </a:cxn>
                <a:cxn ang="0">
                  <a:pos x="22" y="0"/>
                </a:cxn>
                <a:cxn ang="0">
                  <a:pos x="28" y="5"/>
                </a:cxn>
                <a:cxn ang="0">
                  <a:pos x="35" y="12"/>
                </a:cxn>
                <a:cxn ang="0">
                  <a:pos x="42" y="20"/>
                </a:cxn>
                <a:cxn ang="0">
                  <a:pos x="51" y="28"/>
                </a:cxn>
                <a:cxn ang="0">
                  <a:pos x="62" y="34"/>
                </a:cxn>
                <a:cxn ang="0">
                  <a:pos x="79" y="44"/>
                </a:cxn>
                <a:cxn ang="0">
                  <a:pos x="85" y="54"/>
                </a:cxn>
                <a:cxn ang="0">
                  <a:pos x="83" y="65"/>
                </a:cxn>
                <a:cxn ang="0">
                  <a:pos x="79" y="75"/>
                </a:cxn>
                <a:cxn ang="0">
                  <a:pos x="77" y="80"/>
                </a:cxn>
                <a:cxn ang="0">
                  <a:pos x="72" y="83"/>
                </a:cxn>
                <a:cxn ang="0">
                  <a:pos x="67" y="85"/>
                </a:cxn>
                <a:cxn ang="0">
                  <a:pos x="62" y="86"/>
                </a:cxn>
                <a:cxn ang="0">
                  <a:pos x="55" y="88"/>
                </a:cxn>
                <a:cxn ang="0">
                  <a:pos x="49" y="86"/>
                </a:cxn>
                <a:cxn ang="0">
                  <a:pos x="41" y="83"/>
                </a:cxn>
                <a:cxn ang="0">
                  <a:pos x="34" y="78"/>
                </a:cxn>
              </a:cxnLst>
              <a:rect l="0" t="0" r="r" b="b"/>
              <a:pathLst>
                <a:path w="85" h="88">
                  <a:moveTo>
                    <a:pt x="34" y="78"/>
                  </a:moveTo>
                  <a:lnTo>
                    <a:pt x="32" y="77"/>
                  </a:lnTo>
                  <a:lnTo>
                    <a:pt x="27" y="74"/>
                  </a:lnTo>
                  <a:lnTo>
                    <a:pt x="20" y="68"/>
                  </a:lnTo>
                  <a:lnTo>
                    <a:pt x="13" y="61"/>
                  </a:lnTo>
                  <a:lnTo>
                    <a:pt x="6" y="52"/>
                  </a:lnTo>
                  <a:lnTo>
                    <a:pt x="2" y="42"/>
                  </a:lnTo>
                  <a:lnTo>
                    <a:pt x="0" y="29"/>
                  </a:lnTo>
                  <a:lnTo>
                    <a:pt x="4" y="15"/>
                  </a:lnTo>
                  <a:lnTo>
                    <a:pt x="10" y="4"/>
                  </a:lnTo>
                  <a:lnTo>
                    <a:pt x="15" y="0"/>
                  </a:lnTo>
                  <a:lnTo>
                    <a:pt x="22" y="0"/>
                  </a:lnTo>
                  <a:lnTo>
                    <a:pt x="28" y="5"/>
                  </a:lnTo>
                  <a:lnTo>
                    <a:pt x="35" y="12"/>
                  </a:lnTo>
                  <a:lnTo>
                    <a:pt x="42" y="20"/>
                  </a:lnTo>
                  <a:lnTo>
                    <a:pt x="51" y="28"/>
                  </a:lnTo>
                  <a:lnTo>
                    <a:pt x="62" y="34"/>
                  </a:lnTo>
                  <a:lnTo>
                    <a:pt x="79" y="44"/>
                  </a:lnTo>
                  <a:lnTo>
                    <a:pt x="85" y="54"/>
                  </a:lnTo>
                  <a:lnTo>
                    <a:pt x="83" y="65"/>
                  </a:lnTo>
                  <a:lnTo>
                    <a:pt x="79" y="75"/>
                  </a:lnTo>
                  <a:lnTo>
                    <a:pt x="77" y="80"/>
                  </a:lnTo>
                  <a:lnTo>
                    <a:pt x="72" y="83"/>
                  </a:lnTo>
                  <a:lnTo>
                    <a:pt x="67" y="85"/>
                  </a:lnTo>
                  <a:lnTo>
                    <a:pt x="62" y="86"/>
                  </a:lnTo>
                  <a:lnTo>
                    <a:pt x="55" y="88"/>
                  </a:lnTo>
                  <a:lnTo>
                    <a:pt x="49" y="86"/>
                  </a:lnTo>
                  <a:lnTo>
                    <a:pt x="41" y="83"/>
                  </a:lnTo>
                  <a:lnTo>
                    <a:pt x="34" y="78"/>
                  </a:lnTo>
                  <a:close/>
                </a:path>
              </a:pathLst>
            </a:custGeom>
            <a:solidFill>
              <a:srgbClr val="E2A8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03" name="Freeform 55"/>
            <p:cNvSpPr>
              <a:spLocks/>
            </p:cNvSpPr>
            <p:nvPr/>
          </p:nvSpPr>
          <p:spPr bwMode="auto">
            <a:xfrm>
              <a:off x="4321" y="1916"/>
              <a:ext cx="38" cy="40"/>
            </a:xfrm>
            <a:custGeom>
              <a:avLst/>
              <a:gdLst/>
              <a:ahLst/>
              <a:cxnLst>
                <a:cxn ang="0">
                  <a:pos x="30" y="73"/>
                </a:cxn>
                <a:cxn ang="0">
                  <a:pos x="28" y="72"/>
                </a:cxn>
                <a:cxn ang="0">
                  <a:pos x="24" y="69"/>
                </a:cxn>
                <a:cxn ang="0">
                  <a:pos x="17" y="64"/>
                </a:cxn>
                <a:cxn ang="0">
                  <a:pos x="11" y="57"/>
                </a:cxn>
                <a:cxn ang="0">
                  <a:pos x="6" y="48"/>
                </a:cxn>
                <a:cxn ang="0">
                  <a:pos x="1" y="38"/>
                </a:cxn>
                <a:cxn ang="0">
                  <a:pos x="0" y="26"/>
                </a:cxn>
                <a:cxn ang="0">
                  <a:pos x="3" y="13"/>
                </a:cxn>
                <a:cxn ang="0">
                  <a:pos x="9" y="3"/>
                </a:cxn>
                <a:cxn ang="0">
                  <a:pos x="14" y="0"/>
                </a:cxn>
                <a:cxn ang="0">
                  <a:pos x="20" y="1"/>
                </a:cxn>
                <a:cxn ang="0">
                  <a:pos x="25" y="4"/>
                </a:cxn>
                <a:cxn ang="0">
                  <a:pos x="31" y="11"/>
                </a:cxn>
                <a:cxn ang="0">
                  <a:pos x="38" y="18"/>
                </a:cxn>
                <a:cxn ang="0">
                  <a:pos x="46" y="26"/>
                </a:cxn>
                <a:cxn ang="0">
                  <a:pos x="56" y="32"/>
                </a:cxn>
                <a:cxn ang="0">
                  <a:pos x="71" y="41"/>
                </a:cxn>
                <a:cxn ang="0">
                  <a:pos x="76" y="50"/>
                </a:cxn>
                <a:cxn ang="0">
                  <a:pos x="75" y="61"/>
                </a:cxn>
                <a:cxn ang="0">
                  <a:pos x="71" y="69"/>
                </a:cxn>
                <a:cxn ang="0">
                  <a:pos x="69" y="72"/>
                </a:cxn>
                <a:cxn ang="0">
                  <a:pos x="66" y="76"/>
                </a:cxn>
                <a:cxn ang="0">
                  <a:pos x="61" y="78"/>
                </a:cxn>
                <a:cxn ang="0">
                  <a:pos x="55" y="80"/>
                </a:cxn>
                <a:cxn ang="0">
                  <a:pos x="49" y="80"/>
                </a:cxn>
                <a:cxn ang="0">
                  <a:pos x="44" y="80"/>
                </a:cxn>
                <a:cxn ang="0">
                  <a:pos x="37" y="78"/>
                </a:cxn>
                <a:cxn ang="0">
                  <a:pos x="30" y="73"/>
                </a:cxn>
              </a:cxnLst>
              <a:rect l="0" t="0" r="r" b="b"/>
              <a:pathLst>
                <a:path w="76" h="80">
                  <a:moveTo>
                    <a:pt x="30" y="73"/>
                  </a:moveTo>
                  <a:lnTo>
                    <a:pt x="28" y="72"/>
                  </a:lnTo>
                  <a:lnTo>
                    <a:pt x="24" y="69"/>
                  </a:lnTo>
                  <a:lnTo>
                    <a:pt x="17" y="64"/>
                  </a:lnTo>
                  <a:lnTo>
                    <a:pt x="11" y="57"/>
                  </a:lnTo>
                  <a:lnTo>
                    <a:pt x="6" y="48"/>
                  </a:lnTo>
                  <a:lnTo>
                    <a:pt x="1" y="38"/>
                  </a:lnTo>
                  <a:lnTo>
                    <a:pt x="0" y="26"/>
                  </a:lnTo>
                  <a:lnTo>
                    <a:pt x="3" y="13"/>
                  </a:lnTo>
                  <a:lnTo>
                    <a:pt x="9" y="3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5" y="4"/>
                  </a:lnTo>
                  <a:lnTo>
                    <a:pt x="31" y="11"/>
                  </a:lnTo>
                  <a:lnTo>
                    <a:pt x="38" y="18"/>
                  </a:lnTo>
                  <a:lnTo>
                    <a:pt x="46" y="26"/>
                  </a:lnTo>
                  <a:lnTo>
                    <a:pt x="56" y="32"/>
                  </a:lnTo>
                  <a:lnTo>
                    <a:pt x="71" y="41"/>
                  </a:lnTo>
                  <a:lnTo>
                    <a:pt x="76" y="50"/>
                  </a:lnTo>
                  <a:lnTo>
                    <a:pt x="75" y="61"/>
                  </a:lnTo>
                  <a:lnTo>
                    <a:pt x="71" y="69"/>
                  </a:lnTo>
                  <a:lnTo>
                    <a:pt x="69" y="72"/>
                  </a:lnTo>
                  <a:lnTo>
                    <a:pt x="66" y="76"/>
                  </a:lnTo>
                  <a:lnTo>
                    <a:pt x="61" y="78"/>
                  </a:lnTo>
                  <a:lnTo>
                    <a:pt x="55" y="80"/>
                  </a:lnTo>
                  <a:lnTo>
                    <a:pt x="49" y="80"/>
                  </a:lnTo>
                  <a:lnTo>
                    <a:pt x="44" y="80"/>
                  </a:lnTo>
                  <a:lnTo>
                    <a:pt x="37" y="78"/>
                  </a:lnTo>
                  <a:lnTo>
                    <a:pt x="30" y="73"/>
                  </a:lnTo>
                  <a:close/>
                </a:path>
              </a:pathLst>
            </a:custGeom>
            <a:solidFill>
              <a:srgbClr val="DD9B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04" name="Freeform 56"/>
            <p:cNvSpPr>
              <a:spLocks/>
            </p:cNvSpPr>
            <p:nvPr/>
          </p:nvSpPr>
          <p:spPr bwMode="auto">
            <a:xfrm>
              <a:off x="4322" y="1918"/>
              <a:ext cx="35" cy="37"/>
            </a:xfrm>
            <a:custGeom>
              <a:avLst/>
              <a:gdLst/>
              <a:ahLst/>
              <a:cxnLst>
                <a:cxn ang="0">
                  <a:pos x="28" y="67"/>
                </a:cxn>
                <a:cxn ang="0">
                  <a:pos x="27" y="66"/>
                </a:cxn>
                <a:cxn ang="0">
                  <a:pos x="22" y="64"/>
                </a:cxn>
                <a:cxn ang="0">
                  <a:pos x="16" y="59"/>
                </a:cxn>
                <a:cxn ang="0">
                  <a:pos x="11" y="52"/>
                </a:cxn>
                <a:cxn ang="0">
                  <a:pos x="5" y="44"/>
                </a:cxn>
                <a:cxn ang="0">
                  <a:pos x="1" y="35"/>
                </a:cxn>
                <a:cxn ang="0">
                  <a:pos x="0" y="24"/>
                </a:cxn>
                <a:cxn ang="0">
                  <a:pos x="3" y="13"/>
                </a:cxn>
                <a:cxn ang="0">
                  <a:pos x="7" y="4"/>
                </a:cxn>
                <a:cxn ang="0">
                  <a:pos x="13" y="0"/>
                </a:cxn>
                <a:cxn ang="0">
                  <a:pos x="18" y="0"/>
                </a:cxn>
                <a:cxn ang="0">
                  <a:pos x="22" y="5"/>
                </a:cxn>
                <a:cxn ang="0">
                  <a:pos x="28" y="11"/>
                </a:cxn>
                <a:cxn ang="0">
                  <a:pos x="35" y="17"/>
                </a:cxn>
                <a:cxn ang="0">
                  <a:pos x="42" y="23"/>
                </a:cxn>
                <a:cxn ang="0">
                  <a:pos x="51" y="29"/>
                </a:cxn>
                <a:cxn ang="0">
                  <a:pos x="65" y="38"/>
                </a:cxn>
                <a:cxn ang="0">
                  <a:pos x="69" y="46"/>
                </a:cxn>
                <a:cxn ang="0">
                  <a:pos x="68" y="54"/>
                </a:cxn>
                <a:cxn ang="0">
                  <a:pos x="65" y="62"/>
                </a:cxn>
                <a:cxn ang="0">
                  <a:pos x="62" y="66"/>
                </a:cxn>
                <a:cxn ang="0">
                  <a:pos x="59" y="69"/>
                </a:cxn>
                <a:cxn ang="0">
                  <a:pos x="56" y="72"/>
                </a:cxn>
                <a:cxn ang="0">
                  <a:pos x="51" y="73"/>
                </a:cxn>
                <a:cxn ang="0">
                  <a:pos x="45" y="74"/>
                </a:cxn>
                <a:cxn ang="0">
                  <a:pos x="39" y="73"/>
                </a:cxn>
                <a:cxn ang="0">
                  <a:pos x="34" y="70"/>
                </a:cxn>
                <a:cxn ang="0">
                  <a:pos x="28" y="67"/>
                </a:cxn>
              </a:cxnLst>
              <a:rect l="0" t="0" r="r" b="b"/>
              <a:pathLst>
                <a:path w="69" h="74">
                  <a:moveTo>
                    <a:pt x="28" y="67"/>
                  </a:moveTo>
                  <a:lnTo>
                    <a:pt x="27" y="66"/>
                  </a:lnTo>
                  <a:lnTo>
                    <a:pt x="22" y="64"/>
                  </a:lnTo>
                  <a:lnTo>
                    <a:pt x="16" y="59"/>
                  </a:lnTo>
                  <a:lnTo>
                    <a:pt x="11" y="52"/>
                  </a:lnTo>
                  <a:lnTo>
                    <a:pt x="5" y="44"/>
                  </a:lnTo>
                  <a:lnTo>
                    <a:pt x="1" y="35"/>
                  </a:lnTo>
                  <a:lnTo>
                    <a:pt x="0" y="24"/>
                  </a:lnTo>
                  <a:lnTo>
                    <a:pt x="3" y="13"/>
                  </a:lnTo>
                  <a:lnTo>
                    <a:pt x="7" y="4"/>
                  </a:lnTo>
                  <a:lnTo>
                    <a:pt x="13" y="0"/>
                  </a:lnTo>
                  <a:lnTo>
                    <a:pt x="18" y="0"/>
                  </a:lnTo>
                  <a:lnTo>
                    <a:pt x="22" y="5"/>
                  </a:lnTo>
                  <a:lnTo>
                    <a:pt x="28" y="11"/>
                  </a:lnTo>
                  <a:lnTo>
                    <a:pt x="35" y="17"/>
                  </a:lnTo>
                  <a:lnTo>
                    <a:pt x="42" y="23"/>
                  </a:lnTo>
                  <a:lnTo>
                    <a:pt x="51" y="29"/>
                  </a:lnTo>
                  <a:lnTo>
                    <a:pt x="65" y="38"/>
                  </a:lnTo>
                  <a:lnTo>
                    <a:pt x="69" y="46"/>
                  </a:lnTo>
                  <a:lnTo>
                    <a:pt x="68" y="54"/>
                  </a:lnTo>
                  <a:lnTo>
                    <a:pt x="65" y="62"/>
                  </a:lnTo>
                  <a:lnTo>
                    <a:pt x="62" y="66"/>
                  </a:lnTo>
                  <a:lnTo>
                    <a:pt x="59" y="69"/>
                  </a:lnTo>
                  <a:lnTo>
                    <a:pt x="56" y="72"/>
                  </a:lnTo>
                  <a:lnTo>
                    <a:pt x="51" y="73"/>
                  </a:lnTo>
                  <a:lnTo>
                    <a:pt x="45" y="74"/>
                  </a:lnTo>
                  <a:lnTo>
                    <a:pt x="39" y="73"/>
                  </a:lnTo>
                  <a:lnTo>
                    <a:pt x="34" y="70"/>
                  </a:lnTo>
                  <a:lnTo>
                    <a:pt x="28" y="67"/>
                  </a:lnTo>
                  <a:close/>
                </a:path>
              </a:pathLst>
            </a:custGeom>
            <a:solidFill>
              <a:srgbClr val="DB8E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05" name="Freeform 57"/>
            <p:cNvSpPr>
              <a:spLocks/>
            </p:cNvSpPr>
            <p:nvPr/>
          </p:nvSpPr>
          <p:spPr bwMode="auto">
            <a:xfrm>
              <a:off x="4324" y="1920"/>
              <a:ext cx="31" cy="33"/>
            </a:xfrm>
            <a:custGeom>
              <a:avLst/>
              <a:gdLst/>
              <a:ahLst/>
              <a:cxnLst>
                <a:cxn ang="0">
                  <a:pos x="24" y="60"/>
                </a:cxn>
                <a:cxn ang="0">
                  <a:pos x="23" y="59"/>
                </a:cxn>
                <a:cxn ang="0">
                  <a:pos x="18" y="56"/>
                </a:cxn>
                <a:cxn ang="0">
                  <a:pos x="14" y="52"/>
                </a:cxn>
                <a:cxn ang="0">
                  <a:pos x="8" y="46"/>
                </a:cxn>
                <a:cxn ang="0">
                  <a:pos x="3" y="39"/>
                </a:cxn>
                <a:cxn ang="0">
                  <a:pos x="0" y="31"/>
                </a:cxn>
                <a:cxn ang="0">
                  <a:pos x="0" y="22"/>
                </a:cxn>
                <a:cxn ang="0">
                  <a:pos x="2" y="11"/>
                </a:cxn>
                <a:cxn ang="0">
                  <a:pos x="7" y="3"/>
                </a:cxn>
                <a:cxn ang="0">
                  <a:pos x="10" y="0"/>
                </a:cxn>
                <a:cxn ang="0">
                  <a:pos x="15" y="0"/>
                </a:cxn>
                <a:cxn ang="0">
                  <a:pos x="19" y="3"/>
                </a:cxn>
                <a:cxn ang="0">
                  <a:pos x="24" y="9"/>
                </a:cxn>
                <a:cxn ang="0">
                  <a:pos x="30" y="15"/>
                </a:cxn>
                <a:cxn ang="0">
                  <a:pos x="37" y="21"/>
                </a:cxn>
                <a:cxn ang="0">
                  <a:pos x="45" y="25"/>
                </a:cxn>
                <a:cxn ang="0">
                  <a:pos x="57" y="33"/>
                </a:cxn>
                <a:cxn ang="0">
                  <a:pos x="62" y="41"/>
                </a:cxn>
                <a:cxn ang="0">
                  <a:pos x="61" y="49"/>
                </a:cxn>
                <a:cxn ang="0">
                  <a:pos x="57" y="56"/>
                </a:cxn>
                <a:cxn ang="0">
                  <a:pos x="53" y="62"/>
                </a:cxn>
                <a:cxn ang="0">
                  <a:pos x="45" y="65"/>
                </a:cxn>
                <a:cxn ang="0">
                  <a:pos x="34" y="65"/>
                </a:cxn>
                <a:cxn ang="0">
                  <a:pos x="24" y="60"/>
                </a:cxn>
              </a:cxnLst>
              <a:rect l="0" t="0" r="r" b="b"/>
              <a:pathLst>
                <a:path w="62" h="65">
                  <a:moveTo>
                    <a:pt x="24" y="60"/>
                  </a:moveTo>
                  <a:lnTo>
                    <a:pt x="23" y="59"/>
                  </a:lnTo>
                  <a:lnTo>
                    <a:pt x="18" y="56"/>
                  </a:lnTo>
                  <a:lnTo>
                    <a:pt x="14" y="52"/>
                  </a:lnTo>
                  <a:lnTo>
                    <a:pt x="8" y="46"/>
                  </a:lnTo>
                  <a:lnTo>
                    <a:pt x="3" y="39"/>
                  </a:lnTo>
                  <a:lnTo>
                    <a:pt x="0" y="31"/>
                  </a:lnTo>
                  <a:lnTo>
                    <a:pt x="0" y="22"/>
                  </a:lnTo>
                  <a:lnTo>
                    <a:pt x="2" y="11"/>
                  </a:lnTo>
                  <a:lnTo>
                    <a:pt x="7" y="3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3"/>
                  </a:lnTo>
                  <a:lnTo>
                    <a:pt x="24" y="9"/>
                  </a:lnTo>
                  <a:lnTo>
                    <a:pt x="30" y="15"/>
                  </a:lnTo>
                  <a:lnTo>
                    <a:pt x="37" y="21"/>
                  </a:lnTo>
                  <a:lnTo>
                    <a:pt x="45" y="25"/>
                  </a:lnTo>
                  <a:lnTo>
                    <a:pt x="57" y="33"/>
                  </a:lnTo>
                  <a:lnTo>
                    <a:pt x="62" y="41"/>
                  </a:lnTo>
                  <a:lnTo>
                    <a:pt x="61" y="49"/>
                  </a:lnTo>
                  <a:lnTo>
                    <a:pt x="57" y="56"/>
                  </a:lnTo>
                  <a:lnTo>
                    <a:pt x="53" y="62"/>
                  </a:lnTo>
                  <a:lnTo>
                    <a:pt x="45" y="65"/>
                  </a:lnTo>
                  <a:lnTo>
                    <a:pt x="34" y="65"/>
                  </a:lnTo>
                  <a:lnTo>
                    <a:pt x="24" y="60"/>
                  </a:lnTo>
                  <a:close/>
                </a:path>
              </a:pathLst>
            </a:custGeom>
            <a:solidFill>
              <a:srgbClr val="D67F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06" name="Freeform 58"/>
            <p:cNvSpPr>
              <a:spLocks/>
            </p:cNvSpPr>
            <p:nvPr/>
          </p:nvSpPr>
          <p:spPr bwMode="auto">
            <a:xfrm>
              <a:off x="4476" y="1155"/>
              <a:ext cx="273" cy="218"/>
            </a:xfrm>
            <a:custGeom>
              <a:avLst/>
              <a:gdLst/>
              <a:ahLst/>
              <a:cxnLst>
                <a:cxn ang="0">
                  <a:pos x="98" y="139"/>
                </a:cxn>
                <a:cxn ang="0">
                  <a:pos x="135" y="145"/>
                </a:cxn>
                <a:cxn ang="0">
                  <a:pos x="160" y="146"/>
                </a:cxn>
                <a:cxn ang="0">
                  <a:pos x="185" y="143"/>
                </a:cxn>
                <a:cxn ang="0">
                  <a:pos x="216" y="138"/>
                </a:cxn>
                <a:cxn ang="0">
                  <a:pos x="244" y="132"/>
                </a:cxn>
                <a:cxn ang="0">
                  <a:pos x="274" y="128"/>
                </a:cxn>
                <a:cxn ang="0">
                  <a:pos x="304" y="124"/>
                </a:cxn>
                <a:cxn ang="0">
                  <a:pos x="333" y="124"/>
                </a:cxn>
                <a:cxn ang="0">
                  <a:pos x="362" y="129"/>
                </a:cxn>
                <a:cxn ang="0">
                  <a:pos x="388" y="138"/>
                </a:cxn>
                <a:cxn ang="0">
                  <a:pos x="412" y="154"/>
                </a:cxn>
                <a:cxn ang="0">
                  <a:pos x="440" y="188"/>
                </a:cxn>
                <a:cxn ang="0">
                  <a:pos x="442" y="220"/>
                </a:cxn>
                <a:cxn ang="0">
                  <a:pos x="421" y="243"/>
                </a:cxn>
                <a:cxn ang="0">
                  <a:pos x="397" y="263"/>
                </a:cxn>
                <a:cxn ang="0">
                  <a:pos x="387" y="286"/>
                </a:cxn>
                <a:cxn ang="0">
                  <a:pos x="393" y="309"/>
                </a:cxn>
                <a:cxn ang="0">
                  <a:pos x="409" y="333"/>
                </a:cxn>
                <a:cxn ang="0">
                  <a:pos x="426" y="363"/>
                </a:cxn>
                <a:cxn ang="0">
                  <a:pos x="440" y="399"/>
                </a:cxn>
                <a:cxn ang="0">
                  <a:pos x="462" y="426"/>
                </a:cxn>
                <a:cxn ang="0">
                  <a:pos x="487" y="435"/>
                </a:cxn>
                <a:cxn ang="0">
                  <a:pos x="512" y="416"/>
                </a:cxn>
                <a:cxn ang="0">
                  <a:pos x="532" y="359"/>
                </a:cxn>
                <a:cxn ang="0">
                  <a:pos x="545" y="278"/>
                </a:cxn>
                <a:cxn ang="0">
                  <a:pos x="541" y="191"/>
                </a:cxn>
                <a:cxn ang="0">
                  <a:pos x="508" y="115"/>
                </a:cxn>
                <a:cxn ang="0">
                  <a:pos x="458" y="76"/>
                </a:cxn>
                <a:cxn ang="0">
                  <a:pos x="424" y="56"/>
                </a:cxn>
                <a:cxn ang="0">
                  <a:pos x="390" y="39"/>
                </a:cxn>
                <a:cxn ang="0">
                  <a:pos x="355" y="24"/>
                </a:cxn>
                <a:cxn ang="0">
                  <a:pos x="315" y="13"/>
                </a:cxn>
                <a:cxn ang="0">
                  <a:pos x="271" y="6"/>
                </a:cxn>
                <a:cxn ang="0">
                  <a:pos x="218" y="1"/>
                </a:cxn>
                <a:cxn ang="0">
                  <a:pos x="157" y="0"/>
                </a:cxn>
                <a:cxn ang="0">
                  <a:pos x="106" y="2"/>
                </a:cxn>
                <a:cxn ang="0">
                  <a:pos x="74" y="9"/>
                </a:cxn>
                <a:cxn ang="0">
                  <a:pos x="44" y="21"/>
                </a:cxn>
                <a:cxn ang="0">
                  <a:pos x="19" y="37"/>
                </a:cxn>
                <a:cxn ang="0">
                  <a:pos x="3" y="55"/>
                </a:cxn>
                <a:cxn ang="0">
                  <a:pos x="0" y="77"/>
                </a:cxn>
                <a:cxn ang="0">
                  <a:pos x="12" y="99"/>
                </a:cxn>
                <a:cxn ang="0">
                  <a:pos x="46" y="123"/>
                </a:cxn>
              </a:cxnLst>
              <a:rect l="0" t="0" r="r" b="b"/>
              <a:pathLst>
                <a:path w="546" h="435">
                  <a:moveTo>
                    <a:pt x="71" y="135"/>
                  </a:moveTo>
                  <a:lnTo>
                    <a:pt x="98" y="139"/>
                  </a:lnTo>
                  <a:lnTo>
                    <a:pt x="118" y="143"/>
                  </a:lnTo>
                  <a:lnTo>
                    <a:pt x="135" y="145"/>
                  </a:lnTo>
                  <a:lnTo>
                    <a:pt x="148" y="146"/>
                  </a:lnTo>
                  <a:lnTo>
                    <a:pt x="160" y="146"/>
                  </a:lnTo>
                  <a:lnTo>
                    <a:pt x="171" y="145"/>
                  </a:lnTo>
                  <a:lnTo>
                    <a:pt x="185" y="143"/>
                  </a:lnTo>
                  <a:lnTo>
                    <a:pt x="203" y="140"/>
                  </a:lnTo>
                  <a:lnTo>
                    <a:pt x="216" y="138"/>
                  </a:lnTo>
                  <a:lnTo>
                    <a:pt x="230" y="136"/>
                  </a:lnTo>
                  <a:lnTo>
                    <a:pt x="244" y="132"/>
                  </a:lnTo>
                  <a:lnTo>
                    <a:pt x="259" y="130"/>
                  </a:lnTo>
                  <a:lnTo>
                    <a:pt x="274" y="128"/>
                  </a:lnTo>
                  <a:lnTo>
                    <a:pt x="289" y="127"/>
                  </a:lnTo>
                  <a:lnTo>
                    <a:pt x="304" y="124"/>
                  </a:lnTo>
                  <a:lnTo>
                    <a:pt x="319" y="124"/>
                  </a:lnTo>
                  <a:lnTo>
                    <a:pt x="333" y="124"/>
                  </a:lnTo>
                  <a:lnTo>
                    <a:pt x="348" y="125"/>
                  </a:lnTo>
                  <a:lnTo>
                    <a:pt x="362" y="129"/>
                  </a:lnTo>
                  <a:lnTo>
                    <a:pt x="375" y="132"/>
                  </a:lnTo>
                  <a:lnTo>
                    <a:pt x="388" y="138"/>
                  </a:lnTo>
                  <a:lnTo>
                    <a:pt x="401" y="145"/>
                  </a:lnTo>
                  <a:lnTo>
                    <a:pt x="412" y="154"/>
                  </a:lnTo>
                  <a:lnTo>
                    <a:pt x="424" y="166"/>
                  </a:lnTo>
                  <a:lnTo>
                    <a:pt x="440" y="188"/>
                  </a:lnTo>
                  <a:lnTo>
                    <a:pt x="445" y="206"/>
                  </a:lnTo>
                  <a:lnTo>
                    <a:pt x="442" y="220"/>
                  </a:lnTo>
                  <a:lnTo>
                    <a:pt x="433" y="233"/>
                  </a:lnTo>
                  <a:lnTo>
                    <a:pt x="421" y="243"/>
                  </a:lnTo>
                  <a:lnTo>
                    <a:pt x="409" y="253"/>
                  </a:lnTo>
                  <a:lnTo>
                    <a:pt x="397" y="263"/>
                  </a:lnTo>
                  <a:lnTo>
                    <a:pt x="389" y="274"/>
                  </a:lnTo>
                  <a:lnTo>
                    <a:pt x="387" y="286"/>
                  </a:lnTo>
                  <a:lnTo>
                    <a:pt x="388" y="297"/>
                  </a:lnTo>
                  <a:lnTo>
                    <a:pt x="393" y="309"/>
                  </a:lnTo>
                  <a:lnTo>
                    <a:pt x="401" y="320"/>
                  </a:lnTo>
                  <a:lnTo>
                    <a:pt x="409" y="333"/>
                  </a:lnTo>
                  <a:lnTo>
                    <a:pt x="418" y="347"/>
                  </a:lnTo>
                  <a:lnTo>
                    <a:pt x="426" y="363"/>
                  </a:lnTo>
                  <a:lnTo>
                    <a:pt x="433" y="380"/>
                  </a:lnTo>
                  <a:lnTo>
                    <a:pt x="440" y="399"/>
                  </a:lnTo>
                  <a:lnTo>
                    <a:pt x="450" y="413"/>
                  </a:lnTo>
                  <a:lnTo>
                    <a:pt x="462" y="426"/>
                  </a:lnTo>
                  <a:lnTo>
                    <a:pt x="474" y="434"/>
                  </a:lnTo>
                  <a:lnTo>
                    <a:pt x="487" y="435"/>
                  </a:lnTo>
                  <a:lnTo>
                    <a:pt x="500" y="430"/>
                  </a:lnTo>
                  <a:lnTo>
                    <a:pt x="512" y="416"/>
                  </a:lnTo>
                  <a:lnTo>
                    <a:pt x="523" y="392"/>
                  </a:lnTo>
                  <a:lnTo>
                    <a:pt x="532" y="359"/>
                  </a:lnTo>
                  <a:lnTo>
                    <a:pt x="540" y="320"/>
                  </a:lnTo>
                  <a:lnTo>
                    <a:pt x="545" y="278"/>
                  </a:lnTo>
                  <a:lnTo>
                    <a:pt x="546" y="234"/>
                  </a:lnTo>
                  <a:lnTo>
                    <a:pt x="541" y="191"/>
                  </a:lnTo>
                  <a:lnTo>
                    <a:pt x="529" y="151"/>
                  </a:lnTo>
                  <a:lnTo>
                    <a:pt x="508" y="115"/>
                  </a:lnTo>
                  <a:lnTo>
                    <a:pt x="477" y="87"/>
                  </a:lnTo>
                  <a:lnTo>
                    <a:pt x="458" y="76"/>
                  </a:lnTo>
                  <a:lnTo>
                    <a:pt x="441" y="66"/>
                  </a:lnTo>
                  <a:lnTo>
                    <a:pt x="424" y="56"/>
                  </a:lnTo>
                  <a:lnTo>
                    <a:pt x="408" y="47"/>
                  </a:lnTo>
                  <a:lnTo>
                    <a:pt x="390" y="39"/>
                  </a:lnTo>
                  <a:lnTo>
                    <a:pt x="373" y="31"/>
                  </a:lnTo>
                  <a:lnTo>
                    <a:pt x="355" y="24"/>
                  </a:lnTo>
                  <a:lnTo>
                    <a:pt x="335" y="18"/>
                  </a:lnTo>
                  <a:lnTo>
                    <a:pt x="315" y="13"/>
                  </a:lnTo>
                  <a:lnTo>
                    <a:pt x="294" y="9"/>
                  </a:lnTo>
                  <a:lnTo>
                    <a:pt x="271" y="6"/>
                  </a:lnTo>
                  <a:lnTo>
                    <a:pt x="245" y="2"/>
                  </a:lnTo>
                  <a:lnTo>
                    <a:pt x="218" y="1"/>
                  </a:lnTo>
                  <a:lnTo>
                    <a:pt x="189" y="0"/>
                  </a:lnTo>
                  <a:lnTo>
                    <a:pt x="157" y="0"/>
                  </a:lnTo>
                  <a:lnTo>
                    <a:pt x="121" y="1"/>
                  </a:lnTo>
                  <a:lnTo>
                    <a:pt x="106" y="2"/>
                  </a:lnTo>
                  <a:lnTo>
                    <a:pt x="90" y="6"/>
                  </a:lnTo>
                  <a:lnTo>
                    <a:pt x="74" y="9"/>
                  </a:lnTo>
                  <a:lnTo>
                    <a:pt x="59" y="15"/>
                  </a:lnTo>
                  <a:lnTo>
                    <a:pt x="44" y="21"/>
                  </a:lnTo>
                  <a:lnTo>
                    <a:pt x="31" y="29"/>
                  </a:lnTo>
                  <a:lnTo>
                    <a:pt x="19" y="37"/>
                  </a:lnTo>
                  <a:lnTo>
                    <a:pt x="10" y="46"/>
                  </a:lnTo>
                  <a:lnTo>
                    <a:pt x="3" y="55"/>
                  </a:lnTo>
                  <a:lnTo>
                    <a:pt x="0" y="66"/>
                  </a:lnTo>
                  <a:lnTo>
                    <a:pt x="0" y="77"/>
                  </a:lnTo>
                  <a:lnTo>
                    <a:pt x="3" y="89"/>
                  </a:lnTo>
                  <a:lnTo>
                    <a:pt x="12" y="99"/>
                  </a:lnTo>
                  <a:lnTo>
                    <a:pt x="26" y="112"/>
                  </a:lnTo>
                  <a:lnTo>
                    <a:pt x="46" y="123"/>
                  </a:lnTo>
                  <a:lnTo>
                    <a:pt x="71" y="13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07" name="Freeform 59"/>
            <p:cNvSpPr>
              <a:spLocks/>
            </p:cNvSpPr>
            <p:nvPr/>
          </p:nvSpPr>
          <p:spPr bwMode="auto">
            <a:xfrm>
              <a:off x="4481" y="1157"/>
              <a:ext cx="266" cy="214"/>
            </a:xfrm>
            <a:custGeom>
              <a:avLst/>
              <a:gdLst/>
              <a:ahLst/>
              <a:cxnLst>
                <a:cxn ang="0">
                  <a:pos x="384" y="281"/>
                </a:cxn>
                <a:cxn ang="0">
                  <a:pos x="389" y="303"/>
                </a:cxn>
                <a:cxn ang="0">
                  <a:pos x="403" y="327"/>
                </a:cxn>
                <a:cxn ang="0">
                  <a:pos x="419" y="356"/>
                </a:cxn>
                <a:cxn ang="0">
                  <a:pos x="433" y="391"/>
                </a:cxn>
                <a:cxn ang="0">
                  <a:pos x="454" y="418"/>
                </a:cxn>
                <a:cxn ang="0">
                  <a:pos x="478" y="429"/>
                </a:cxn>
                <a:cxn ang="0">
                  <a:pos x="501" y="409"/>
                </a:cxn>
                <a:cxn ang="0">
                  <a:pos x="521" y="354"/>
                </a:cxn>
                <a:cxn ang="0">
                  <a:pos x="532" y="273"/>
                </a:cxn>
                <a:cxn ang="0">
                  <a:pos x="528" y="187"/>
                </a:cxn>
                <a:cxn ang="0">
                  <a:pos x="495" y="113"/>
                </a:cxn>
                <a:cxn ang="0">
                  <a:pos x="446" y="75"/>
                </a:cxn>
                <a:cxn ang="0">
                  <a:pos x="411" y="56"/>
                </a:cxn>
                <a:cxn ang="0">
                  <a:pos x="377" y="38"/>
                </a:cxn>
                <a:cxn ang="0">
                  <a:pos x="341" y="24"/>
                </a:cxn>
                <a:cxn ang="0">
                  <a:pos x="301" y="13"/>
                </a:cxn>
                <a:cxn ang="0">
                  <a:pos x="257" y="5"/>
                </a:cxn>
                <a:cxn ang="0">
                  <a:pos x="206" y="1"/>
                </a:cxn>
                <a:cxn ang="0">
                  <a:pos x="148" y="0"/>
                </a:cxn>
                <a:cxn ang="0">
                  <a:pos x="86" y="5"/>
                </a:cxn>
                <a:cxn ang="0">
                  <a:pos x="32" y="23"/>
                </a:cxn>
                <a:cxn ang="0">
                  <a:pos x="0" y="56"/>
                </a:cxn>
                <a:cxn ang="0">
                  <a:pos x="13" y="95"/>
                </a:cxn>
                <a:cxn ang="0">
                  <a:pos x="50" y="120"/>
                </a:cxn>
                <a:cxn ang="0">
                  <a:pos x="63" y="127"/>
                </a:cxn>
                <a:cxn ang="0">
                  <a:pos x="88" y="135"/>
                </a:cxn>
                <a:cxn ang="0">
                  <a:pos x="114" y="140"/>
                </a:cxn>
                <a:cxn ang="0">
                  <a:pos x="134" y="141"/>
                </a:cxn>
                <a:cxn ang="0">
                  <a:pos x="151" y="141"/>
                </a:cxn>
                <a:cxn ang="0">
                  <a:pos x="162" y="141"/>
                </a:cxn>
                <a:cxn ang="0">
                  <a:pos x="172" y="140"/>
                </a:cxn>
                <a:cxn ang="0">
                  <a:pos x="181" y="137"/>
                </a:cxn>
                <a:cxn ang="0">
                  <a:pos x="192" y="136"/>
                </a:cxn>
                <a:cxn ang="0">
                  <a:pos x="213" y="133"/>
                </a:cxn>
                <a:cxn ang="0">
                  <a:pos x="241" y="128"/>
                </a:cxn>
                <a:cxn ang="0">
                  <a:pos x="270" y="123"/>
                </a:cxn>
                <a:cxn ang="0">
                  <a:pos x="298" y="120"/>
                </a:cxn>
                <a:cxn ang="0">
                  <a:pos x="327" y="120"/>
                </a:cxn>
                <a:cxn ang="0">
                  <a:pos x="355" y="125"/>
                </a:cxn>
                <a:cxn ang="0">
                  <a:pos x="380" y="134"/>
                </a:cxn>
                <a:cxn ang="0">
                  <a:pos x="404" y="150"/>
                </a:cxn>
                <a:cxn ang="0">
                  <a:pos x="430" y="183"/>
                </a:cxn>
                <a:cxn ang="0">
                  <a:pos x="434" y="216"/>
                </a:cxn>
                <a:cxn ang="0">
                  <a:pos x="416" y="239"/>
                </a:cxn>
                <a:cxn ang="0">
                  <a:pos x="394" y="259"/>
                </a:cxn>
              </a:cxnLst>
              <a:rect l="0" t="0" r="r" b="b"/>
              <a:pathLst>
                <a:path w="533" h="429">
                  <a:moveTo>
                    <a:pt x="387" y="270"/>
                  </a:moveTo>
                  <a:lnTo>
                    <a:pt x="384" y="281"/>
                  </a:lnTo>
                  <a:lnTo>
                    <a:pt x="385" y="293"/>
                  </a:lnTo>
                  <a:lnTo>
                    <a:pt x="389" y="303"/>
                  </a:lnTo>
                  <a:lnTo>
                    <a:pt x="396" y="315"/>
                  </a:lnTo>
                  <a:lnTo>
                    <a:pt x="403" y="327"/>
                  </a:lnTo>
                  <a:lnTo>
                    <a:pt x="412" y="341"/>
                  </a:lnTo>
                  <a:lnTo>
                    <a:pt x="419" y="356"/>
                  </a:lnTo>
                  <a:lnTo>
                    <a:pt x="426" y="373"/>
                  </a:lnTo>
                  <a:lnTo>
                    <a:pt x="433" y="391"/>
                  </a:lnTo>
                  <a:lnTo>
                    <a:pt x="442" y="407"/>
                  </a:lnTo>
                  <a:lnTo>
                    <a:pt x="454" y="418"/>
                  </a:lnTo>
                  <a:lnTo>
                    <a:pt x="465" y="426"/>
                  </a:lnTo>
                  <a:lnTo>
                    <a:pt x="478" y="429"/>
                  </a:lnTo>
                  <a:lnTo>
                    <a:pt x="490" y="423"/>
                  </a:lnTo>
                  <a:lnTo>
                    <a:pt x="501" y="409"/>
                  </a:lnTo>
                  <a:lnTo>
                    <a:pt x="512" y="386"/>
                  </a:lnTo>
                  <a:lnTo>
                    <a:pt x="521" y="354"/>
                  </a:lnTo>
                  <a:lnTo>
                    <a:pt x="528" y="315"/>
                  </a:lnTo>
                  <a:lnTo>
                    <a:pt x="532" y="273"/>
                  </a:lnTo>
                  <a:lnTo>
                    <a:pt x="533" y="229"/>
                  </a:lnTo>
                  <a:lnTo>
                    <a:pt x="528" y="187"/>
                  </a:lnTo>
                  <a:lnTo>
                    <a:pt x="516" y="148"/>
                  </a:lnTo>
                  <a:lnTo>
                    <a:pt x="495" y="113"/>
                  </a:lnTo>
                  <a:lnTo>
                    <a:pt x="464" y="87"/>
                  </a:lnTo>
                  <a:lnTo>
                    <a:pt x="446" y="75"/>
                  </a:lnTo>
                  <a:lnTo>
                    <a:pt x="429" y="65"/>
                  </a:lnTo>
                  <a:lnTo>
                    <a:pt x="411" y="56"/>
                  </a:lnTo>
                  <a:lnTo>
                    <a:pt x="394" y="46"/>
                  </a:lnTo>
                  <a:lnTo>
                    <a:pt x="377" y="38"/>
                  </a:lnTo>
                  <a:lnTo>
                    <a:pt x="359" y="30"/>
                  </a:lnTo>
                  <a:lnTo>
                    <a:pt x="341" y="24"/>
                  </a:lnTo>
                  <a:lnTo>
                    <a:pt x="321" y="17"/>
                  </a:lnTo>
                  <a:lnTo>
                    <a:pt x="301" y="13"/>
                  </a:lnTo>
                  <a:lnTo>
                    <a:pt x="279" y="8"/>
                  </a:lnTo>
                  <a:lnTo>
                    <a:pt x="257" y="5"/>
                  </a:lnTo>
                  <a:lnTo>
                    <a:pt x="232" y="3"/>
                  </a:lnTo>
                  <a:lnTo>
                    <a:pt x="206" y="1"/>
                  </a:lnTo>
                  <a:lnTo>
                    <a:pt x="177" y="0"/>
                  </a:lnTo>
                  <a:lnTo>
                    <a:pt x="148" y="0"/>
                  </a:lnTo>
                  <a:lnTo>
                    <a:pt x="114" y="1"/>
                  </a:lnTo>
                  <a:lnTo>
                    <a:pt x="86" y="5"/>
                  </a:lnTo>
                  <a:lnTo>
                    <a:pt x="58" y="12"/>
                  </a:lnTo>
                  <a:lnTo>
                    <a:pt x="32" y="23"/>
                  </a:lnTo>
                  <a:lnTo>
                    <a:pt x="12" y="38"/>
                  </a:lnTo>
                  <a:lnTo>
                    <a:pt x="0" y="56"/>
                  </a:lnTo>
                  <a:lnTo>
                    <a:pt x="0" y="75"/>
                  </a:lnTo>
                  <a:lnTo>
                    <a:pt x="13" y="95"/>
                  </a:lnTo>
                  <a:lnTo>
                    <a:pt x="44" y="117"/>
                  </a:lnTo>
                  <a:lnTo>
                    <a:pt x="50" y="120"/>
                  </a:lnTo>
                  <a:lnTo>
                    <a:pt x="56" y="123"/>
                  </a:lnTo>
                  <a:lnTo>
                    <a:pt x="63" y="127"/>
                  </a:lnTo>
                  <a:lnTo>
                    <a:pt x="71" y="130"/>
                  </a:lnTo>
                  <a:lnTo>
                    <a:pt x="88" y="135"/>
                  </a:lnTo>
                  <a:lnTo>
                    <a:pt x="103" y="137"/>
                  </a:lnTo>
                  <a:lnTo>
                    <a:pt x="114" y="140"/>
                  </a:lnTo>
                  <a:lnTo>
                    <a:pt x="124" y="141"/>
                  </a:lnTo>
                  <a:lnTo>
                    <a:pt x="134" y="141"/>
                  </a:lnTo>
                  <a:lnTo>
                    <a:pt x="143" y="142"/>
                  </a:lnTo>
                  <a:lnTo>
                    <a:pt x="151" y="141"/>
                  </a:lnTo>
                  <a:lnTo>
                    <a:pt x="159" y="141"/>
                  </a:lnTo>
                  <a:lnTo>
                    <a:pt x="162" y="141"/>
                  </a:lnTo>
                  <a:lnTo>
                    <a:pt x="167" y="140"/>
                  </a:lnTo>
                  <a:lnTo>
                    <a:pt x="172" y="140"/>
                  </a:lnTo>
                  <a:lnTo>
                    <a:pt x="176" y="138"/>
                  </a:lnTo>
                  <a:lnTo>
                    <a:pt x="181" y="137"/>
                  </a:lnTo>
                  <a:lnTo>
                    <a:pt x="187" y="136"/>
                  </a:lnTo>
                  <a:lnTo>
                    <a:pt x="192" y="136"/>
                  </a:lnTo>
                  <a:lnTo>
                    <a:pt x="199" y="135"/>
                  </a:lnTo>
                  <a:lnTo>
                    <a:pt x="213" y="133"/>
                  </a:lnTo>
                  <a:lnTo>
                    <a:pt x="227" y="130"/>
                  </a:lnTo>
                  <a:lnTo>
                    <a:pt x="241" y="128"/>
                  </a:lnTo>
                  <a:lnTo>
                    <a:pt x="255" y="125"/>
                  </a:lnTo>
                  <a:lnTo>
                    <a:pt x="270" y="123"/>
                  </a:lnTo>
                  <a:lnTo>
                    <a:pt x="283" y="121"/>
                  </a:lnTo>
                  <a:lnTo>
                    <a:pt x="298" y="120"/>
                  </a:lnTo>
                  <a:lnTo>
                    <a:pt x="312" y="120"/>
                  </a:lnTo>
                  <a:lnTo>
                    <a:pt x="327" y="120"/>
                  </a:lnTo>
                  <a:lnTo>
                    <a:pt x="341" y="121"/>
                  </a:lnTo>
                  <a:lnTo>
                    <a:pt x="355" y="125"/>
                  </a:lnTo>
                  <a:lnTo>
                    <a:pt x="368" y="128"/>
                  </a:lnTo>
                  <a:lnTo>
                    <a:pt x="380" y="134"/>
                  </a:lnTo>
                  <a:lnTo>
                    <a:pt x="393" y="142"/>
                  </a:lnTo>
                  <a:lnTo>
                    <a:pt x="404" y="150"/>
                  </a:lnTo>
                  <a:lnTo>
                    <a:pt x="415" y="161"/>
                  </a:lnTo>
                  <a:lnTo>
                    <a:pt x="430" y="183"/>
                  </a:lnTo>
                  <a:lnTo>
                    <a:pt x="436" y="202"/>
                  </a:lnTo>
                  <a:lnTo>
                    <a:pt x="434" y="216"/>
                  </a:lnTo>
                  <a:lnTo>
                    <a:pt x="427" y="228"/>
                  </a:lnTo>
                  <a:lnTo>
                    <a:pt x="416" y="239"/>
                  </a:lnTo>
                  <a:lnTo>
                    <a:pt x="404" y="249"/>
                  </a:lnTo>
                  <a:lnTo>
                    <a:pt x="394" y="259"/>
                  </a:lnTo>
                  <a:lnTo>
                    <a:pt x="387" y="270"/>
                  </a:lnTo>
                  <a:close/>
                </a:path>
              </a:pathLst>
            </a:custGeom>
            <a:solidFill>
              <a:srgbClr val="E8DBD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08" name="Freeform 60"/>
            <p:cNvSpPr>
              <a:spLocks/>
            </p:cNvSpPr>
            <p:nvPr/>
          </p:nvSpPr>
          <p:spPr bwMode="auto">
            <a:xfrm>
              <a:off x="4485" y="1157"/>
              <a:ext cx="260" cy="211"/>
            </a:xfrm>
            <a:custGeom>
              <a:avLst/>
              <a:gdLst/>
              <a:ahLst/>
              <a:cxnLst>
                <a:cxn ang="0">
                  <a:pos x="383" y="278"/>
                </a:cxn>
                <a:cxn ang="0">
                  <a:pos x="386" y="300"/>
                </a:cxn>
                <a:cxn ang="0">
                  <a:pos x="399" y="323"/>
                </a:cxn>
                <a:cxn ang="0">
                  <a:pos x="414" y="352"/>
                </a:cxn>
                <a:cxn ang="0">
                  <a:pos x="426" y="386"/>
                </a:cxn>
                <a:cxn ang="0">
                  <a:pos x="446" y="413"/>
                </a:cxn>
                <a:cxn ang="0">
                  <a:pos x="469" y="422"/>
                </a:cxn>
                <a:cxn ang="0">
                  <a:pos x="492" y="404"/>
                </a:cxn>
                <a:cxn ang="0">
                  <a:pos x="510" y="348"/>
                </a:cxn>
                <a:cxn ang="0">
                  <a:pos x="522" y="270"/>
                </a:cxn>
                <a:cxn ang="0">
                  <a:pos x="516" y="185"/>
                </a:cxn>
                <a:cxn ang="0">
                  <a:pos x="483" y="112"/>
                </a:cxn>
                <a:cxn ang="0">
                  <a:pos x="434" y="75"/>
                </a:cxn>
                <a:cxn ang="0">
                  <a:pos x="400" y="56"/>
                </a:cxn>
                <a:cxn ang="0">
                  <a:pos x="364" y="38"/>
                </a:cxn>
                <a:cxn ang="0">
                  <a:pos x="327" y="25"/>
                </a:cxn>
                <a:cxn ang="0">
                  <a:pos x="288" y="14"/>
                </a:cxn>
                <a:cxn ang="0">
                  <a:pos x="244" y="6"/>
                </a:cxn>
                <a:cxn ang="0">
                  <a:pos x="195" y="2"/>
                </a:cxn>
                <a:cxn ang="0">
                  <a:pos x="140" y="0"/>
                </a:cxn>
                <a:cxn ang="0">
                  <a:pos x="82" y="5"/>
                </a:cxn>
                <a:cxn ang="0">
                  <a:pos x="30" y="23"/>
                </a:cxn>
                <a:cxn ang="0">
                  <a:pos x="0" y="53"/>
                </a:cxn>
                <a:cxn ang="0">
                  <a:pos x="15" y="93"/>
                </a:cxn>
                <a:cxn ang="0">
                  <a:pos x="52" y="117"/>
                </a:cxn>
                <a:cxn ang="0">
                  <a:pos x="65" y="122"/>
                </a:cxn>
                <a:cxn ang="0">
                  <a:pos x="89" y="129"/>
                </a:cxn>
                <a:cxn ang="0">
                  <a:pos x="113" y="134"/>
                </a:cxn>
                <a:cxn ang="0">
                  <a:pos x="133" y="136"/>
                </a:cxn>
                <a:cxn ang="0">
                  <a:pos x="150" y="136"/>
                </a:cxn>
                <a:cxn ang="0">
                  <a:pos x="161" y="135"/>
                </a:cxn>
                <a:cxn ang="0">
                  <a:pos x="171" y="134"/>
                </a:cxn>
                <a:cxn ang="0">
                  <a:pos x="180" y="133"/>
                </a:cxn>
                <a:cxn ang="0">
                  <a:pos x="191" y="132"/>
                </a:cxn>
                <a:cxn ang="0">
                  <a:pos x="210" y="128"/>
                </a:cxn>
                <a:cxn ang="0">
                  <a:pos x="237" y="124"/>
                </a:cxn>
                <a:cxn ang="0">
                  <a:pos x="266" y="119"/>
                </a:cxn>
                <a:cxn ang="0">
                  <a:pos x="294" y="117"/>
                </a:cxn>
                <a:cxn ang="0">
                  <a:pos x="322" y="117"/>
                </a:cxn>
                <a:cxn ang="0">
                  <a:pos x="348" y="121"/>
                </a:cxn>
                <a:cxn ang="0">
                  <a:pos x="373" y="131"/>
                </a:cxn>
                <a:cxn ang="0">
                  <a:pos x="396" y="147"/>
                </a:cxn>
                <a:cxn ang="0">
                  <a:pos x="422" y="179"/>
                </a:cxn>
                <a:cxn ang="0">
                  <a:pos x="428" y="212"/>
                </a:cxn>
                <a:cxn ang="0">
                  <a:pos x="413" y="235"/>
                </a:cxn>
                <a:cxn ang="0">
                  <a:pos x="392" y="255"/>
                </a:cxn>
              </a:cxnLst>
              <a:rect l="0" t="0" r="r" b="b"/>
              <a:pathLst>
                <a:path w="522" h="422">
                  <a:moveTo>
                    <a:pt x="385" y="266"/>
                  </a:moveTo>
                  <a:lnTo>
                    <a:pt x="383" y="278"/>
                  </a:lnTo>
                  <a:lnTo>
                    <a:pt x="383" y="288"/>
                  </a:lnTo>
                  <a:lnTo>
                    <a:pt x="386" y="300"/>
                  </a:lnTo>
                  <a:lnTo>
                    <a:pt x="392" y="310"/>
                  </a:lnTo>
                  <a:lnTo>
                    <a:pt x="399" y="323"/>
                  </a:lnTo>
                  <a:lnTo>
                    <a:pt x="407" y="337"/>
                  </a:lnTo>
                  <a:lnTo>
                    <a:pt x="414" y="352"/>
                  </a:lnTo>
                  <a:lnTo>
                    <a:pt x="419" y="369"/>
                  </a:lnTo>
                  <a:lnTo>
                    <a:pt x="426" y="386"/>
                  </a:lnTo>
                  <a:lnTo>
                    <a:pt x="436" y="401"/>
                  </a:lnTo>
                  <a:lnTo>
                    <a:pt x="446" y="413"/>
                  </a:lnTo>
                  <a:lnTo>
                    <a:pt x="457" y="421"/>
                  </a:lnTo>
                  <a:lnTo>
                    <a:pt x="469" y="422"/>
                  </a:lnTo>
                  <a:lnTo>
                    <a:pt x="482" y="417"/>
                  </a:lnTo>
                  <a:lnTo>
                    <a:pt x="492" y="404"/>
                  </a:lnTo>
                  <a:lnTo>
                    <a:pt x="502" y="381"/>
                  </a:lnTo>
                  <a:lnTo>
                    <a:pt x="510" y="348"/>
                  </a:lnTo>
                  <a:lnTo>
                    <a:pt x="517" y="310"/>
                  </a:lnTo>
                  <a:lnTo>
                    <a:pt x="522" y="270"/>
                  </a:lnTo>
                  <a:lnTo>
                    <a:pt x="522" y="227"/>
                  </a:lnTo>
                  <a:lnTo>
                    <a:pt x="516" y="185"/>
                  </a:lnTo>
                  <a:lnTo>
                    <a:pt x="504" y="147"/>
                  </a:lnTo>
                  <a:lnTo>
                    <a:pt x="483" y="112"/>
                  </a:lnTo>
                  <a:lnTo>
                    <a:pt x="452" y="86"/>
                  </a:lnTo>
                  <a:lnTo>
                    <a:pt x="434" y="75"/>
                  </a:lnTo>
                  <a:lnTo>
                    <a:pt x="417" y="65"/>
                  </a:lnTo>
                  <a:lnTo>
                    <a:pt x="400" y="56"/>
                  </a:lnTo>
                  <a:lnTo>
                    <a:pt x="381" y="46"/>
                  </a:lnTo>
                  <a:lnTo>
                    <a:pt x="364" y="38"/>
                  </a:lnTo>
                  <a:lnTo>
                    <a:pt x="346" y="31"/>
                  </a:lnTo>
                  <a:lnTo>
                    <a:pt x="327" y="25"/>
                  </a:lnTo>
                  <a:lnTo>
                    <a:pt x="308" y="19"/>
                  </a:lnTo>
                  <a:lnTo>
                    <a:pt x="288" y="14"/>
                  </a:lnTo>
                  <a:lnTo>
                    <a:pt x="266" y="10"/>
                  </a:lnTo>
                  <a:lnTo>
                    <a:pt x="244" y="6"/>
                  </a:lnTo>
                  <a:lnTo>
                    <a:pt x="220" y="4"/>
                  </a:lnTo>
                  <a:lnTo>
                    <a:pt x="195" y="2"/>
                  </a:lnTo>
                  <a:lnTo>
                    <a:pt x="168" y="2"/>
                  </a:lnTo>
                  <a:lnTo>
                    <a:pt x="140" y="0"/>
                  </a:lnTo>
                  <a:lnTo>
                    <a:pt x="110" y="2"/>
                  </a:lnTo>
                  <a:lnTo>
                    <a:pt x="82" y="5"/>
                  </a:lnTo>
                  <a:lnTo>
                    <a:pt x="54" y="12"/>
                  </a:lnTo>
                  <a:lnTo>
                    <a:pt x="30" y="23"/>
                  </a:lnTo>
                  <a:lnTo>
                    <a:pt x="10" y="37"/>
                  </a:lnTo>
                  <a:lnTo>
                    <a:pt x="0" y="53"/>
                  </a:lnTo>
                  <a:lnTo>
                    <a:pt x="0" y="72"/>
                  </a:lnTo>
                  <a:lnTo>
                    <a:pt x="15" y="93"/>
                  </a:lnTo>
                  <a:lnTo>
                    <a:pt x="46" y="113"/>
                  </a:lnTo>
                  <a:lnTo>
                    <a:pt x="52" y="117"/>
                  </a:lnTo>
                  <a:lnTo>
                    <a:pt x="58" y="119"/>
                  </a:lnTo>
                  <a:lnTo>
                    <a:pt x="65" y="122"/>
                  </a:lnTo>
                  <a:lnTo>
                    <a:pt x="74" y="126"/>
                  </a:lnTo>
                  <a:lnTo>
                    <a:pt x="89" y="129"/>
                  </a:lnTo>
                  <a:lnTo>
                    <a:pt x="101" y="133"/>
                  </a:lnTo>
                  <a:lnTo>
                    <a:pt x="113" y="134"/>
                  </a:lnTo>
                  <a:lnTo>
                    <a:pt x="123" y="135"/>
                  </a:lnTo>
                  <a:lnTo>
                    <a:pt x="133" y="136"/>
                  </a:lnTo>
                  <a:lnTo>
                    <a:pt x="142" y="136"/>
                  </a:lnTo>
                  <a:lnTo>
                    <a:pt x="150" y="136"/>
                  </a:lnTo>
                  <a:lnTo>
                    <a:pt x="158" y="135"/>
                  </a:lnTo>
                  <a:lnTo>
                    <a:pt x="161" y="135"/>
                  </a:lnTo>
                  <a:lnTo>
                    <a:pt x="166" y="135"/>
                  </a:lnTo>
                  <a:lnTo>
                    <a:pt x="171" y="134"/>
                  </a:lnTo>
                  <a:lnTo>
                    <a:pt x="175" y="134"/>
                  </a:lnTo>
                  <a:lnTo>
                    <a:pt x="180" y="133"/>
                  </a:lnTo>
                  <a:lnTo>
                    <a:pt x="186" y="132"/>
                  </a:lnTo>
                  <a:lnTo>
                    <a:pt x="191" y="132"/>
                  </a:lnTo>
                  <a:lnTo>
                    <a:pt x="197" y="131"/>
                  </a:lnTo>
                  <a:lnTo>
                    <a:pt x="210" y="128"/>
                  </a:lnTo>
                  <a:lnTo>
                    <a:pt x="224" y="126"/>
                  </a:lnTo>
                  <a:lnTo>
                    <a:pt x="237" y="124"/>
                  </a:lnTo>
                  <a:lnTo>
                    <a:pt x="251" y="121"/>
                  </a:lnTo>
                  <a:lnTo>
                    <a:pt x="266" y="119"/>
                  </a:lnTo>
                  <a:lnTo>
                    <a:pt x="280" y="118"/>
                  </a:lnTo>
                  <a:lnTo>
                    <a:pt x="294" y="117"/>
                  </a:lnTo>
                  <a:lnTo>
                    <a:pt x="308" y="117"/>
                  </a:lnTo>
                  <a:lnTo>
                    <a:pt x="322" y="117"/>
                  </a:lnTo>
                  <a:lnTo>
                    <a:pt x="335" y="119"/>
                  </a:lnTo>
                  <a:lnTo>
                    <a:pt x="348" y="121"/>
                  </a:lnTo>
                  <a:lnTo>
                    <a:pt x="362" y="126"/>
                  </a:lnTo>
                  <a:lnTo>
                    <a:pt x="373" y="131"/>
                  </a:lnTo>
                  <a:lnTo>
                    <a:pt x="385" y="137"/>
                  </a:lnTo>
                  <a:lnTo>
                    <a:pt x="396" y="147"/>
                  </a:lnTo>
                  <a:lnTo>
                    <a:pt x="407" y="157"/>
                  </a:lnTo>
                  <a:lnTo>
                    <a:pt x="422" y="179"/>
                  </a:lnTo>
                  <a:lnTo>
                    <a:pt x="429" y="197"/>
                  </a:lnTo>
                  <a:lnTo>
                    <a:pt x="428" y="212"/>
                  </a:lnTo>
                  <a:lnTo>
                    <a:pt x="422" y="224"/>
                  </a:lnTo>
                  <a:lnTo>
                    <a:pt x="413" y="235"/>
                  </a:lnTo>
                  <a:lnTo>
                    <a:pt x="402" y="246"/>
                  </a:lnTo>
                  <a:lnTo>
                    <a:pt x="392" y="255"/>
                  </a:lnTo>
                  <a:lnTo>
                    <a:pt x="385" y="266"/>
                  </a:lnTo>
                  <a:close/>
                </a:path>
              </a:pathLst>
            </a:custGeom>
            <a:solidFill>
              <a:srgbClr val="CEB5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09" name="Freeform 61"/>
            <p:cNvSpPr>
              <a:spLocks/>
            </p:cNvSpPr>
            <p:nvPr/>
          </p:nvSpPr>
          <p:spPr bwMode="auto">
            <a:xfrm>
              <a:off x="4488" y="1159"/>
              <a:ext cx="256" cy="207"/>
            </a:xfrm>
            <a:custGeom>
              <a:avLst/>
              <a:gdLst/>
              <a:ahLst/>
              <a:cxnLst>
                <a:cxn ang="0">
                  <a:pos x="381" y="272"/>
                </a:cxn>
                <a:cxn ang="0">
                  <a:pos x="385" y="292"/>
                </a:cxn>
                <a:cxn ang="0">
                  <a:pos x="396" y="317"/>
                </a:cxn>
                <a:cxn ang="0">
                  <a:pos x="409" y="344"/>
                </a:cxn>
                <a:cxn ang="0">
                  <a:pos x="422" y="378"/>
                </a:cxn>
                <a:cxn ang="0">
                  <a:pos x="440" y="404"/>
                </a:cxn>
                <a:cxn ang="0">
                  <a:pos x="462" y="413"/>
                </a:cxn>
                <a:cxn ang="0">
                  <a:pos x="484" y="395"/>
                </a:cxn>
                <a:cxn ang="0">
                  <a:pos x="501" y="341"/>
                </a:cxn>
                <a:cxn ang="0">
                  <a:pos x="512" y="262"/>
                </a:cxn>
                <a:cxn ang="0">
                  <a:pos x="505" y="181"/>
                </a:cxn>
                <a:cxn ang="0">
                  <a:pos x="471" y="109"/>
                </a:cxn>
                <a:cxn ang="0">
                  <a:pos x="424" y="72"/>
                </a:cxn>
                <a:cxn ang="0">
                  <a:pos x="388" y="53"/>
                </a:cxn>
                <a:cxn ang="0">
                  <a:pos x="353" y="37"/>
                </a:cxn>
                <a:cxn ang="0">
                  <a:pos x="316" y="23"/>
                </a:cxn>
                <a:cxn ang="0">
                  <a:pos x="275" y="12"/>
                </a:cxn>
                <a:cxn ang="0">
                  <a:pos x="233" y="6"/>
                </a:cxn>
                <a:cxn ang="0">
                  <a:pos x="185" y="1"/>
                </a:cxn>
                <a:cxn ang="0">
                  <a:pos x="134" y="0"/>
                </a:cxn>
                <a:cxn ang="0">
                  <a:pos x="78" y="2"/>
                </a:cxn>
                <a:cxn ang="0">
                  <a:pos x="28" y="19"/>
                </a:cxn>
                <a:cxn ang="0">
                  <a:pos x="0" y="48"/>
                </a:cxn>
                <a:cxn ang="0">
                  <a:pos x="17" y="85"/>
                </a:cxn>
                <a:cxn ang="0">
                  <a:pos x="54" y="110"/>
                </a:cxn>
                <a:cxn ang="0">
                  <a:pos x="67" y="116"/>
                </a:cxn>
                <a:cxn ang="0">
                  <a:pos x="90" y="123"/>
                </a:cxn>
                <a:cxn ang="0">
                  <a:pos x="113" y="128"/>
                </a:cxn>
                <a:cxn ang="0">
                  <a:pos x="133" y="129"/>
                </a:cxn>
                <a:cxn ang="0">
                  <a:pos x="150" y="129"/>
                </a:cxn>
                <a:cxn ang="0">
                  <a:pos x="162" y="128"/>
                </a:cxn>
                <a:cxn ang="0">
                  <a:pos x="171" y="127"/>
                </a:cxn>
                <a:cxn ang="0">
                  <a:pos x="180" y="125"/>
                </a:cxn>
                <a:cxn ang="0">
                  <a:pos x="190" y="123"/>
                </a:cxn>
                <a:cxn ang="0">
                  <a:pos x="209" y="120"/>
                </a:cxn>
                <a:cxn ang="0">
                  <a:pos x="235" y="116"/>
                </a:cxn>
                <a:cxn ang="0">
                  <a:pos x="263" y="112"/>
                </a:cxn>
                <a:cxn ang="0">
                  <a:pos x="290" y="110"/>
                </a:cxn>
                <a:cxn ang="0">
                  <a:pos x="317" y="110"/>
                </a:cxn>
                <a:cxn ang="0">
                  <a:pos x="343" y="115"/>
                </a:cxn>
                <a:cxn ang="0">
                  <a:pos x="368" y="125"/>
                </a:cxn>
                <a:cxn ang="0">
                  <a:pos x="389" y="140"/>
                </a:cxn>
                <a:cxn ang="0">
                  <a:pos x="415" y="173"/>
                </a:cxn>
                <a:cxn ang="0">
                  <a:pos x="422" y="205"/>
                </a:cxn>
                <a:cxn ang="0">
                  <a:pos x="409" y="229"/>
                </a:cxn>
                <a:cxn ang="0">
                  <a:pos x="392" y="250"/>
                </a:cxn>
              </a:cxnLst>
              <a:rect l="0" t="0" r="r" b="b"/>
              <a:pathLst>
                <a:path w="512" h="413">
                  <a:moveTo>
                    <a:pt x="385" y="260"/>
                  </a:moveTo>
                  <a:lnTo>
                    <a:pt x="381" y="272"/>
                  </a:lnTo>
                  <a:lnTo>
                    <a:pt x="382" y="282"/>
                  </a:lnTo>
                  <a:lnTo>
                    <a:pt x="385" y="292"/>
                  </a:lnTo>
                  <a:lnTo>
                    <a:pt x="389" y="304"/>
                  </a:lnTo>
                  <a:lnTo>
                    <a:pt x="396" y="317"/>
                  </a:lnTo>
                  <a:lnTo>
                    <a:pt x="402" y="329"/>
                  </a:lnTo>
                  <a:lnTo>
                    <a:pt x="409" y="344"/>
                  </a:lnTo>
                  <a:lnTo>
                    <a:pt x="415" y="360"/>
                  </a:lnTo>
                  <a:lnTo>
                    <a:pt x="422" y="378"/>
                  </a:lnTo>
                  <a:lnTo>
                    <a:pt x="430" y="393"/>
                  </a:lnTo>
                  <a:lnTo>
                    <a:pt x="440" y="404"/>
                  </a:lnTo>
                  <a:lnTo>
                    <a:pt x="450" y="411"/>
                  </a:lnTo>
                  <a:lnTo>
                    <a:pt x="462" y="413"/>
                  </a:lnTo>
                  <a:lnTo>
                    <a:pt x="474" y="408"/>
                  </a:lnTo>
                  <a:lnTo>
                    <a:pt x="484" y="395"/>
                  </a:lnTo>
                  <a:lnTo>
                    <a:pt x="493" y="372"/>
                  </a:lnTo>
                  <a:lnTo>
                    <a:pt x="501" y="341"/>
                  </a:lnTo>
                  <a:lnTo>
                    <a:pt x="508" y="304"/>
                  </a:lnTo>
                  <a:lnTo>
                    <a:pt x="512" y="262"/>
                  </a:lnTo>
                  <a:lnTo>
                    <a:pt x="510" y="221"/>
                  </a:lnTo>
                  <a:lnTo>
                    <a:pt x="505" y="181"/>
                  </a:lnTo>
                  <a:lnTo>
                    <a:pt x="492" y="143"/>
                  </a:lnTo>
                  <a:lnTo>
                    <a:pt x="471" y="109"/>
                  </a:lnTo>
                  <a:lnTo>
                    <a:pt x="441" y="83"/>
                  </a:lnTo>
                  <a:lnTo>
                    <a:pt x="424" y="72"/>
                  </a:lnTo>
                  <a:lnTo>
                    <a:pt x="407" y="62"/>
                  </a:lnTo>
                  <a:lnTo>
                    <a:pt x="388" y="53"/>
                  </a:lnTo>
                  <a:lnTo>
                    <a:pt x="371" y="45"/>
                  </a:lnTo>
                  <a:lnTo>
                    <a:pt x="353" y="37"/>
                  </a:lnTo>
                  <a:lnTo>
                    <a:pt x="334" y="30"/>
                  </a:lnTo>
                  <a:lnTo>
                    <a:pt x="316" y="23"/>
                  </a:lnTo>
                  <a:lnTo>
                    <a:pt x="296" y="17"/>
                  </a:lnTo>
                  <a:lnTo>
                    <a:pt x="275" y="12"/>
                  </a:lnTo>
                  <a:lnTo>
                    <a:pt x="255" y="9"/>
                  </a:lnTo>
                  <a:lnTo>
                    <a:pt x="233" y="6"/>
                  </a:lnTo>
                  <a:lnTo>
                    <a:pt x="210" y="2"/>
                  </a:lnTo>
                  <a:lnTo>
                    <a:pt x="185" y="1"/>
                  </a:lnTo>
                  <a:lnTo>
                    <a:pt x="160" y="0"/>
                  </a:lnTo>
                  <a:lnTo>
                    <a:pt x="134" y="0"/>
                  </a:lnTo>
                  <a:lnTo>
                    <a:pt x="106" y="0"/>
                  </a:lnTo>
                  <a:lnTo>
                    <a:pt x="78" y="2"/>
                  </a:lnTo>
                  <a:lnTo>
                    <a:pt x="52" y="9"/>
                  </a:lnTo>
                  <a:lnTo>
                    <a:pt x="28" y="19"/>
                  </a:lnTo>
                  <a:lnTo>
                    <a:pt x="10" y="32"/>
                  </a:lnTo>
                  <a:lnTo>
                    <a:pt x="0" y="48"/>
                  </a:lnTo>
                  <a:lnTo>
                    <a:pt x="2" y="65"/>
                  </a:lnTo>
                  <a:lnTo>
                    <a:pt x="17" y="85"/>
                  </a:lnTo>
                  <a:lnTo>
                    <a:pt x="50" y="107"/>
                  </a:lnTo>
                  <a:lnTo>
                    <a:pt x="54" y="110"/>
                  </a:lnTo>
                  <a:lnTo>
                    <a:pt x="60" y="113"/>
                  </a:lnTo>
                  <a:lnTo>
                    <a:pt x="67" y="116"/>
                  </a:lnTo>
                  <a:lnTo>
                    <a:pt x="76" y="120"/>
                  </a:lnTo>
                  <a:lnTo>
                    <a:pt x="90" y="123"/>
                  </a:lnTo>
                  <a:lnTo>
                    <a:pt x="103" y="125"/>
                  </a:lnTo>
                  <a:lnTo>
                    <a:pt x="113" y="128"/>
                  </a:lnTo>
                  <a:lnTo>
                    <a:pt x="123" y="129"/>
                  </a:lnTo>
                  <a:lnTo>
                    <a:pt x="133" y="129"/>
                  </a:lnTo>
                  <a:lnTo>
                    <a:pt x="141" y="129"/>
                  </a:lnTo>
                  <a:lnTo>
                    <a:pt x="150" y="129"/>
                  </a:lnTo>
                  <a:lnTo>
                    <a:pt x="158" y="128"/>
                  </a:lnTo>
                  <a:lnTo>
                    <a:pt x="162" y="128"/>
                  </a:lnTo>
                  <a:lnTo>
                    <a:pt x="166" y="127"/>
                  </a:lnTo>
                  <a:lnTo>
                    <a:pt x="171" y="127"/>
                  </a:lnTo>
                  <a:lnTo>
                    <a:pt x="175" y="125"/>
                  </a:lnTo>
                  <a:lnTo>
                    <a:pt x="180" y="125"/>
                  </a:lnTo>
                  <a:lnTo>
                    <a:pt x="184" y="124"/>
                  </a:lnTo>
                  <a:lnTo>
                    <a:pt x="190" y="123"/>
                  </a:lnTo>
                  <a:lnTo>
                    <a:pt x="196" y="122"/>
                  </a:lnTo>
                  <a:lnTo>
                    <a:pt x="209" y="120"/>
                  </a:lnTo>
                  <a:lnTo>
                    <a:pt x="221" y="117"/>
                  </a:lnTo>
                  <a:lnTo>
                    <a:pt x="235" y="116"/>
                  </a:lnTo>
                  <a:lnTo>
                    <a:pt x="249" y="114"/>
                  </a:lnTo>
                  <a:lnTo>
                    <a:pt x="263" y="112"/>
                  </a:lnTo>
                  <a:lnTo>
                    <a:pt x="277" y="110"/>
                  </a:lnTo>
                  <a:lnTo>
                    <a:pt x="290" y="110"/>
                  </a:lnTo>
                  <a:lnTo>
                    <a:pt x="304" y="110"/>
                  </a:lnTo>
                  <a:lnTo>
                    <a:pt x="317" y="110"/>
                  </a:lnTo>
                  <a:lnTo>
                    <a:pt x="331" y="113"/>
                  </a:lnTo>
                  <a:lnTo>
                    <a:pt x="343" y="115"/>
                  </a:lnTo>
                  <a:lnTo>
                    <a:pt x="356" y="120"/>
                  </a:lnTo>
                  <a:lnTo>
                    <a:pt x="368" y="125"/>
                  </a:lnTo>
                  <a:lnTo>
                    <a:pt x="379" y="132"/>
                  </a:lnTo>
                  <a:lnTo>
                    <a:pt x="389" y="140"/>
                  </a:lnTo>
                  <a:lnTo>
                    <a:pt x="400" y="151"/>
                  </a:lnTo>
                  <a:lnTo>
                    <a:pt x="415" y="173"/>
                  </a:lnTo>
                  <a:lnTo>
                    <a:pt x="422" y="190"/>
                  </a:lnTo>
                  <a:lnTo>
                    <a:pt x="422" y="205"/>
                  </a:lnTo>
                  <a:lnTo>
                    <a:pt x="417" y="218"/>
                  </a:lnTo>
                  <a:lnTo>
                    <a:pt x="409" y="229"/>
                  </a:lnTo>
                  <a:lnTo>
                    <a:pt x="400" y="239"/>
                  </a:lnTo>
                  <a:lnTo>
                    <a:pt x="392" y="250"/>
                  </a:lnTo>
                  <a:lnTo>
                    <a:pt x="385" y="260"/>
                  </a:lnTo>
                  <a:close/>
                </a:path>
              </a:pathLst>
            </a:custGeom>
            <a:solidFill>
              <a:srgbClr val="B7917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10" name="Freeform 62"/>
            <p:cNvSpPr>
              <a:spLocks/>
            </p:cNvSpPr>
            <p:nvPr/>
          </p:nvSpPr>
          <p:spPr bwMode="auto">
            <a:xfrm>
              <a:off x="4492" y="1160"/>
              <a:ext cx="250" cy="203"/>
            </a:xfrm>
            <a:custGeom>
              <a:avLst/>
              <a:gdLst/>
              <a:ahLst/>
              <a:cxnLst>
                <a:cxn ang="0">
                  <a:pos x="380" y="267"/>
                </a:cxn>
                <a:cxn ang="0">
                  <a:pos x="383" y="288"/>
                </a:cxn>
                <a:cxn ang="0">
                  <a:pos x="392" y="311"/>
                </a:cxn>
                <a:cxn ang="0">
                  <a:pos x="403" y="339"/>
                </a:cxn>
                <a:cxn ang="0">
                  <a:pos x="415" y="371"/>
                </a:cxn>
                <a:cxn ang="0">
                  <a:pos x="433" y="398"/>
                </a:cxn>
                <a:cxn ang="0">
                  <a:pos x="454" y="406"/>
                </a:cxn>
                <a:cxn ang="0">
                  <a:pos x="475" y="387"/>
                </a:cxn>
                <a:cxn ang="0">
                  <a:pos x="492" y="334"/>
                </a:cxn>
                <a:cxn ang="0">
                  <a:pos x="500" y="258"/>
                </a:cxn>
                <a:cxn ang="0">
                  <a:pos x="492" y="176"/>
                </a:cxn>
                <a:cxn ang="0">
                  <a:pos x="459" y="106"/>
                </a:cxn>
                <a:cxn ang="0">
                  <a:pos x="411" y="70"/>
                </a:cxn>
                <a:cxn ang="0">
                  <a:pos x="377" y="52"/>
                </a:cxn>
                <a:cxn ang="0">
                  <a:pos x="340" y="36"/>
                </a:cxn>
                <a:cxn ang="0">
                  <a:pos x="302" y="22"/>
                </a:cxn>
                <a:cxn ang="0">
                  <a:pos x="262" y="13"/>
                </a:cxn>
                <a:cxn ang="0">
                  <a:pos x="219" y="5"/>
                </a:cxn>
                <a:cxn ang="0">
                  <a:pos x="174" y="1"/>
                </a:cxn>
                <a:cxn ang="0">
                  <a:pos x="126" y="0"/>
                </a:cxn>
                <a:cxn ang="0">
                  <a:pos x="74" y="2"/>
                </a:cxn>
                <a:cxn ang="0">
                  <a:pos x="25" y="17"/>
                </a:cxn>
                <a:cxn ang="0">
                  <a:pos x="0" y="45"/>
                </a:cxn>
                <a:cxn ang="0">
                  <a:pos x="19" y="82"/>
                </a:cxn>
                <a:cxn ang="0">
                  <a:pos x="57" y="105"/>
                </a:cxn>
                <a:cxn ang="0">
                  <a:pos x="68" y="111"/>
                </a:cxn>
                <a:cxn ang="0">
                  <a:pos x="90" y="118"/>
                </a:cxn>
                <a:cxn ang="0">
                  <a:pos x="112" y="122"/>
                </a:cxn>
                <a:cxn ang="0">
                  <a:pos x="130" y="123"/>
                </a:cxn>
                <a:cxn ang="0">
                  <a:pos x="149" y="123"/>
                </a:cxn>
                <a:cxn ang="0">
                  <a:pos x="161" y="122"/>
                </a:cxn>
                <a:cxn ang="0">
                  <a:pos x="169" y="121"/>
                </a:cxn>
                <a:cxn ang="0">
                  <a:pos x="179" y="119"/>
                </a:cxn>
                <a:cxn ang="0">
                  <a:pos x="189" y="118"/>
                </a:cxn>
                <a:cxn ang="0">
                  <a:pos x="207" y="114"/>
                </a:cxn>
                <a:cxn ang="0">
                  <a:pos x="233" y="111"/>
                </a:cxn>
                <a:cxn ang="0">
                  <a:pos x="259" y="107"/>
                </a:cxn>
                <a:cxn ang="0">
                  <a:pos x="286" y="105"/>
                </a:cxn>
                <a:cxn ang="0">
                  <a:pos x="312" y="106"/>
                </a:cxn>
                <a:cxn ang="0">
                  <a:pos x="338" y="112"/>
                </a:cxn>
                <a:cxn ang="0">
                  <a:pos x="362" y="121"/>
                </a:cxn>
                <a:cxn ang="0">
                  <a:pos x="384" y="136"/>
                </a:cxn>
                <a:cxn ang="0">
                  <a:pos x="408" y="167"/>
                </a:cxn>
                <a:cxn ang="0">
                  <a:pos x="417" y="201"/>
                </a:cxn>
                <a:cxn ang="0">
                  <a:pos x="406" y="225"/>
                </a:cxn>
                <a:cxn ang="0">
                  <a:pos x="389" y="246"/>
                </a:cxn>
              </a:cxnLst>
              <a:rect l="0" t="0" r="r" b="b"/>
              <a:pathLst>
                <a:path w="500" h="406">
                  <a:moveTo>
                    <a:pt x="384" y="256"/>
                  </a:moveTo>
                  <a:lnTo>
                    <a:pt x="380" y="267"/>
                  </a:lnTo>
                  <a:lnTo>
                    <a:pt x="380" y="278"/>
                  </a:lnTo>
                  <a:lnTo>
                    <a:pt x="383" y="288"/>
                  </a:lnTo>
                  <a:lnTo>
                    <a:pt x="386" y="300"/>
                  </a:lnTo>
                  <a:lnTo>
                    <a:pt x="392" y="311"/>
                  </a:lnTo>
                  <a:lnTo>
                    <a:pt x="398" y="324"/>
                  </a:lnTo>
                  <a:lnTo>
                    <a:pt x="403" y="339"/>
                  </a:lnTo>
                  <a:lnTo>
                    <a:pt x="409" y="355"/>
                  </a:lnTo>
                  <a:lnTo>
                    <a:pt x="415" y="371"/>
                  </a:lnTo>
                  <a:lnTo>
                    <a:pt x="423" y="386"/>
                  </a:lnTo>
                  <a:lnTo>
                    <a:pt x="433" y="398"/>
                  </a:lnTo>
                  <a:lnTo>
                    <a:pt x="444" y="404"/>
                  </a:lnTo>
                  <a:lnTo>
                    <a:pt x="454" y="406"/>
                  </a:lnTo>
                  <a:lnTo>
                    <a:pt x="464" y="401"/>
                  </a:lnTo>
                  <a:lnTo>
                    <a:pt x="475" y="387"/>
                  </a:lnTo>
                  <a:lnTo>
                    <a:pt x="484" y="365"/>
                  </a:lnTo>
                  <a:lnTo>
                    <a:pt x="492" y="334"/>
                  </a:lnTo>
                  <a:lnTo>
                    <a:pt x="498" y="297"/>
                  </a:lnTo>
                  <a:lnTo>
                    <a:pt x="500" y="258"/>
                  </a:lnTo>
                  <a:lnTo>
                    <a:pt x="499" y="217"/>
                  </a:lnTo>
                  <a:lnTo>
                    <a:pt x="492" y="176"/>
                  </a:lnTo>
                  <a:lnTo>
                    <a:pt x="479" y="140"/>
                  </a:lnTo>
                  <a:lnTo>
                    <a:pt x="459" y="106"/>
                  </a:lnTo>
                  <a:lnTo>
                    <a:pt x="429" y="81"/>
                  </a:lnTo>
                  <a:lnTo>
                    <a:pt x="411" y="70"/>
                  </a:lnTo>
                  <a:lnTo>
                    <a:pt x="394" y="60"/>
                  </a:lnTo>
                  <a:lnTo>
                    <a:pt x="377" y="52"/>
                  </a:lnTo>
                  <a:lnTo>
                    <a:pt x="358" y="43"/>
                  </a:lnTo>
                  <a:lnTo>
                    <a:pt x="340" y="36"/>
                  </a:lnTo>
                  <a:lnTo>
                    <a:pt x="322" y="29"/>
                  </a:lnTo>
                  <a:lnTo>
                    <a:pt x="302" y="22"/>
                  </a:lnTo>
                  <a:lnTo>
                    <a:pt x="282" y="17"/>
                  </a:lnTo>
                  <a:lnTo>
                    <a:pt x="262" y="13"/>
                  </a:lnTo>
                  <a:lnTo>
                    <a:pt x="241" y="8"/>
                  </a:lnTo>
                  <a:lnTo>
                    <a:pt x="219" y="5"/>
                  </a:lnTo>
                  <a:lnTo>
                    <a:pt x="197" y="2"/>
                  </a:lnTo>
                  <a:lnTo>
                    <a:pt x="174" y="1"/>
                  </a:lnTo>
                  <a:lnTo>
                    <a:pt x="150" y="0"/>
                  </a:lnTo>
                  <a:lnTo>
                    <a:pt x="126" y="0"/>
                  </a:lnTo>
                  <a:lnTo>
                    <a:pt x="100" y="0"/>
                  </a:lnTo>
                  <a:lnTo>
                    <a:pt x="74" y="2"/>
                  </a:lnTo>
                  <a:lnTo>
                    <a:pt x="48" y="8"/>
                  </a:lnTo>
                  <a:lnTo>
                    <a:pt x="25" y="17"/>
                  </a:lnTo>
                  <a:lnTo>
                    <a:pt x="8" y="30"/>
                  </a:lnTo>
                  <a:lnTo>
                    <a:pt x="0" y="45"/>
                  </a:lnTo>
                  <a:lnTo>
                    <a:pt x="2" y="62"/>
                  </a:lnTo>
                  <a:lnTo>
                    <a:pt x="19" y="82"/>
                  </a:lnTo>
                  <a:lnTo>
                    <a:pt x="52" y="103"/>
                  </a:lnTo>
                  <a:lnTo>
                    <a:pt x="57" y="105"/>
                  </a:lnTo>
                  <a:lnTo>
                    <a:pt x="61" y="108"/>
                  </a:lnTo>
                  <a:lnTo>
                    <a:pt x="68" y="111"/>
                  </a:lnTo>
                  <a:lnTo>
                    <a:pt x="77" y="114"/>
                  </a:lnTo>
                  <a:lnTo>
                    <a:pt x="90" y="118"/>
                  </a:lnTo>
                  <a:lnTo>
                    <a:pt x="101" y="120"/>
                  </a:lnTo>
                  <a:lnTo>
                    <a:pt x="112" y="122"/>
                  </a:lnTo>
                  <a:lnTo>
                    <a:pt x="121" y="123"/>
                  </a:lnTo>
                  <a:lnTo>
                    <a:pt x="130" y="123"/>
                  </a:lnTo>
                  <a:lnTo>
                    <a:pt x="139" y="123"/>
                  </a:lnTo>
                  <a:lnTo>
                    <a:pt x="149" y="123"/>
                  </a:lnTo>
                  <a:lnTo>
                    <a:pt x="158" y="122"/>
                  </a:lnTo>
                  <a:lnTo>
                    <a:pt x="161" y="122"/>
                  </a:lnTo>
                  <a:lnTo>
                    <a:pt x="166" y="121"/>
                  </a:lnTo>
                  <a:lnTo>
                    <a:pt x="169" y="121"/>
                  </a:lnTo>
                  <a:lnTo>
                    <a:pt x="174" y="120"/>
                  </a:lnTo>
                  <a:lnTo>
                    <a:pt x="179" y="119"/>
                  </a:lnTo>
                  <a:lnTo>
                    <a:pt x="183" y="118"/>
                  </a:lnTo>
                  <a:lnTo>
                    <a:pt x="189" y="118"/>
                  </a:lnTo>
                  <a:lnTo>
                    <a:pt x="195" y="116"/>
                  </a:lnTo>
                  <a:lnTo>
                    <a:pt x="207" y="114"/>
                  </a:lnTo>
                  <a:lnTo>
                    <a:pt x="220" y="112"/>
                  </a:lnTo>
                  <a:lnTo>
                    <a:pt x="233" y="111"/>
                  </a:lnTo>
                  <a:lnTo>
                    <a:pt x="245" y="108"/>
                  </a:lnTo>
                  <a:lnTo>
                    <a:pt x="259" y="107"/>
                  </a:lnTo>
                  <a:lnTo>
                    <a:pt x="273" y="106"/>
                  </a:lnTo>
                  <a:lnTo>
                    <a:pt x="286" y="105"/>
                  </a:lnTo>
                  <a:lnTo>
                    <a:pt x="300" y="105"/>
                  </a:lnTo>
                  <a:lnTo>
                    <a:pt x="312" y="106"/>
                  </a:lnTo>
                  <a:lnTo>
                    <a:pt x="325" y="108"/>
                  </a:lnTo>
                  <a:lnTo>
                    <a:pt x="338" y="112"/>
                  </a:lnTo>
                  <a:lnTo>
                    <a:pt x="350" y="115"/>
                  </a:lnTo>
                  <a:lnTo>
                    <a:pt x="362" y="121"/>
                  </a:lnTo>
                  <a:lnTo>
                    <a:pt x="373" y="128"/>
                  </a:lnTo>
                  <a:lnTo>
                    <a:pt x="384" y="136"/>
                  </a:lnTo>
                  <a:lnTo>
                    <a:pt x="393" y="146"/>
                  </a:lnTo>
                  <a:lnTo>
                    <a:pt x="408" y="167"/>
                  </a:lnTo>
                  <a:lnTo>
                    <a:pt x="416" y="186"/>
                  </a:lnTo>
                  <a:lnTo>
                    <a:pt x="417" y="201"/>
                  </a:lnTo>
                  <a:lnTo>
                    <a:pt x="413" y="213"/>
                  </a:lnTo>
                  <a:lnTo>
                    <a:pt x="406" y="225"/>
                  </a:lnTo>
                  <a:lnTo>
                    <a:pt x="398" y="235"/>
                  </a:lnTo>
                  <a:lnTo>
                    <a:pt x="389" y="246"/>
                  </a:lnTo>
                  <a:lnTo>
                    <a:pt x="384" y="256"/>
                  </a:lnTo>
                  <a:close/>
                </a:path>
              </a:pathLst>
            </a:custGeom>
            <a:solidFill>
              <a:srgbClr val="A06D4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11" name="Freeform 63"/>
            <p:cNvSpPr>
              <a:spLocks/>
            </p:cNvSpPr>
            <p:nvPr/>
          </p:nvSpPr>
          <p:spPr bwMode="auto">
            <a:xfrm>
              <a:off x="4495" y="1161"/>
              <a:ext cx="246" cy="200"/>
            </a:xfrm>
            <a:custGeom>
              <a:avLst/>
              <a:gdLst/>
              <a:ahLst/>
              <a:cxnLst>
                <a:cxn ang="0">
                  <a:pos x="379" y="274"/>
                </a:cxn>
                <a:cxn ang="0">
                  <a:pos x="393" y="319"/>
                </a:cxn>
                <a:cxn ang="0">
                  <a:pos x="409" y="367"/>
                </a:cxn>
                <a:cxn ang="0">
                  <a:pos x="426" y="392"/>
                </a:cxn>
                <a:cxn ang="0">
                  <a:pos x="446" y="400"/>
                </a:cxn>
                <a:cxn ang="0">
                  <a:pos x="467" y="382"/>
                </a:cxn>
                <a:cxn ang="0">
                  <a:pos x="483" y="330"/>
                </a:cxn>
                <a:cxn ang="0">
                  <a:pos x="491" y="255"/>
                </a:cxn>
                <a:cxn ang="0">
                  <a:pos x="482" y="174"/>
                </a:cxn>
                <a:cxn ang="0">
                  <a:pos x="447" y="106"/>
                </a:cxn>
                <a:cxn ang="0">
                  <a:pos x="401" y="71"/>
                </a:cxn>
                <a:cxn ang="0">
                  <a:pos x="366" y="52"/>
                </a:cxn>
                <a:cxn ang="0">
                  <a:pos x="329" y="36"/>
                </a:cxn>
                <a:cxn ang="0">
                  <a:pos x="290" y="23"/>
                </a:cxn>
                <a:cxn ang="0">
                  <a:pos x="250" y="13"/>
                </a:cxn>
                <a:cxn ang="0">
                  <a:pos x="207" y="6"/>
                </a:cxn>
                <a:cxn ang="0">
                  <a:pos x="165" y="1"/>
                </a:cxn>
                <a:cxn ang="0">
                  <a:pos x="120" y="0"/>
                </a:cxn>
                <a:cxn ang="0">
                  <a:pos x="70" y="3"/>
                </a:cxn>
                <a:cxn ang="0">
                  <a:pos x="23" y="18"/>
                </a:cxn>
                <a:cxn ang="0">
                  <a:pos x="0" y="43"/>
                </a:cxn>
                <a:cxn ang="0">
                  <a:pos x="21" y="79"/>
                </a:cxn>
                <a:cxn ang="0">
                  <a:pos x="59" y="101"/>
                </a:cxn>
                <a:cxn ang="0">
                  <a:pos x="71" y="107"/>
                </a:cxn>
                <a:cxn ang="0">
                  <a:pos x="90" y="113"/>
                </a:cxn>
                <a:cxn ang="0">
                  <a:pos x="111" y="118"/>
                </a:cxn>
                <a:cxn ang="0">
                  <a:pos x="130" y="119"/>
                </a:cxn>
                <a:cxn ang="0">
                  <a:pos x="149" y="119"/>
                </a:cxn>
                <a:cxn ang="0">
                  <a:pos x="161" y="118"/>
                </a:cxn>
                <a:cxn ang="0">
                  <a:pos x="169" y="117"/>
                </a:cxn>
                <a:cxn ang="0">
                  <a:pos x="179" y="114"/>
                </a:cxn>
                <a:cxn ang="0">
                  <a:pos x="188" y="113"/>
                </a:cxn>
                <a:cxn ang="0">
                  <a:pos x="205" y="110"/>
                </a:cxn>
                <a:cxn ang="0">
                  <a:pos x="230" y="106"/>
                </a:cxn>
                <a:cxn ang="0">
                  <a:pos x="257" y="103"/>
                </a:cxn>
                <a:cxn ang="0">
                  <a:pos x="282" y="102"/>
                </a:cxn>
                <a:cxn ang="0">
                  <a:pos x="308" y="104"/>
                </a:cxn>
                <a:cxn ang="0">
                  <a:pos x="333" y="109"/>
                </a:cxn>
                <a:cxn ang="0">
                  <a:pos x="356" y="118"/>
                </a:cxn>
                <a:cxn ang="0">
                  <a:pos x="377" y="133"/>
                </a:cxn>
                <a:cxn ang="0">
                  <a:pos x="401" y="163"/>
                </a:cxn>
                <a:cxn ang="0">
                  <a:pos x="411" y="196"/>
                </a:cxn>
                <a:cxn ang="0">
                  <a:pos x="403" y="221"/>
                </a:cxn>
                <a:cxn ang="0">
                  <a:pos x="389" y="242"/>
                </a:cxn>
              </a:cxnLst>
              <a:rect l="0" t="0" r="r" b="b"/>
              <a:pathLst>
                <a:path w="491" h="400">
                  <a:moveTo>
                    <a:pt x="384" y="253"/>
                  </a:moveTo>
                  <a:lnTo>
                    <a:pt x="379" y="274"/>
                  </a:lnTo>
                  <a:lnTo>
                    <a:pt x="384" y="295"/>
                  </a:lnTo>
                  <a:lnTo>
                    <a:pt x="393" y="319"/>
                  </a:lnTo>
                  <a:lnTo>
                    <a:pt x="403" y="350"/>
                  </a:lnTo>
                  <a:lnTo>
                    <a:pt x="409" y="367"/>
                  </a:lnTo>
                  <a:lnTo>
                    <a:pt x="417" y="380"/>
                  </a:lnTo>
                  <a:lnTo>
                    <a:pt x="426" y="392"/>
                  </a:lnTo>
                  <a:lnTo>
                    <a:pt x="437" y="399"/>
                  </a:lnTo>
                  <a:lnTo>
                    <a:pt x="446" y="400"/>
                  </a:lnTo>
                  <a:lnTo>
                    <a:pt x="456" y="394"/>
                  </a:lnTo>
                  <a:lnTo>
                    <a:pt x="467" y="382"/>
                  </a:lnTo>
                  <a:lnTo>
                    <a:pt x="476" y="360"/>
                  </a:lnTo>
                  <a:lnTo>
                    <a:pt x="483" y="330"/>
                  </a:lnTo>
                  <a:lnTo>
                    <a:pt x="488" y="293"/>
                  </a:lnTo>
                  <a:lnTo>
                    <a:pt x="491" y="255"/>
                  </a:lnTo>
                  <a:lnTo>
                    <a:pt x="488" y="215"/>
                  </a:lnTo>
                  <a:lnTo>
                    <a:pt x="482" y="174"/>
                  </a:lnTo>
                  <a:lnTo>
                    <a:pt x="468" y="139"/>
                  </a:lnTo>
                  <a:lnTo>
                    <a:pt x="447" y="106"/>
                  </a:lnTo>
                  <a:lnTo>
                    <a:pt x="418" y="81"/>
                  </a:lnTo>
                  <a:lnTo>
                    <a:pt x="401" y="71"/>
                  </a:lnTo>
                  <a:lnTo>
                    <a:pt x="384" y="61"/>
                  </a:lnTo>
                  <a:lnTo>
                    <a:pt x="366" y="52"/>
                  </a:lnTo>
                  <a:lnTo>
                    <a:pt x="348" y="44"/>
                  </a:lnTo>
                  <a:lnTo>
                    <a:pt x="329" y="36"/>
                  </a:lnTo>
                  <a:lnTo>
                    <a:pt x="310" y="29"/>
                  </a:lnTo>
                  <a:lnTo>
                    <a:pt x="290" y="23"/>
                  </a:lnTo>
                  <a:lnTo>
                    <a:pt x="270" y="18"/>
                  </a:lnTo>
                  <a:lnTo>
                    <a:pt x="250" y="13"/>
                  </a:lnTo>
                  <a:lnTo>
                    <a:pt x="229" y="9"/>
                  </a:lnTo>
                  <a:lnTo>
                    <a:pt x="207" y="6"/>
                  </a:lnTo>
                  <a:lnTo>
                    <a:pt x="185" y="4"/>
                  </a:lnTo>
                  <a:lnTo>
                    <a:pt x="165" y="1"/>
                  </a:lnTo>
                  <a:lnTo>
                    <a:pt x="142" y="0"/>
                  </a:lnTo>
                  <a:lnTo>
                    <a:pt x="120" y="0"/>
                  </a:lnTo>
                  <a:lnTo>
                    <a:pt x="97" y="0"/>
                  </a:lnTo>
                  <a:lnTo>
                    <a:pt x="70" y="3"/>
                  </a:lnTo>
                  <a:lnTo>
                    <a:pt x="45" y="8"/>
                  </a:lnTo>
                  <a:lnTo>
                    <a:pt x="23" y="18"/>
                  </a:lnTo>
                  <a:lnTo>
                    <a:pt x="7" y="29"/>
                  </a:lnTo>
                  <a:lnTo>
                    <a:pt x="0" y="43"/>
                  </a:lnTo>
                  <a:lnTo>
                    <a:pt x="3" y="59"/>
                  </a:lnTo>
                  <a:lnTo>
                    <a:pt x="21" y="79"/>
                  </a:lnTo>
                  <a:lnTo>
                    <a:pt x="55" y="99"/>
                  </a:lnTo>
                  <a:lnTo>
                    <a:pt x="59" y="101"/>
                  </a:lnTo>
                  <a:lnTo>
                    <a:pt x="65" y="104"/>
                  </a:lnTo>
                  <a:lnTo>
                    <a:pt x="71" y="107"/>
                  </a:lnTo>
                  <a:lnTo>
                    <a:pt x="79" y="111"/>
                  </a:lnTo>
                  <a:lnTo>
                    <a:pt x="90" y="113"/>
                  </a:lnTo>
                  <a:lnTo>
                    <a:pt x="101" y="115"/>
                  </a:lnTo>
                  <a:lnTo>
                    <a:pt x="111" y="118"/>
                  </a:lnTo>
                  <a:lnTo>
                    <a:pt x="121" y="118"/>
                  </a:lnTo>
                  <a:lnTo>
                    <a:pt x="130" y="119"/>
                  </a:lnTo>
                  <a:lnTo>
                    <a:pt x="139" y="119"/>
                  </a:lnTo>
                  <a:lnTo>
                    <a:pt x="149" y="119"/>
                  </a:lnTo>
                  <a:lnTo>
                    <a:pt x="158" y="118"/>
                  </a:lnTo>
                  <a:lnTo>
                    <a:pt x="161" y="118"/>
                  </a:lnTo>
                  <a:lnTo>
                    <a:pt x="166" y="117"/>
                  </a:lnTo>
                  <a:lnTo>
                    <a:pt x="169" y="117"/>
                  </a:lnTo>
                  <a:lnTo>
                    <a:pt x="174" y="115"/>
                  </a:lnTo>
                  <a:lnTo>
                    <a:pt x="179" y="114"/>
                  </a:lnTo>
                  <a:lnTo>
                    <a:pt x="183" y="113"/>
                  </a:lnTo>
                  <a:lnTo>
                    <a:pt x="188" y="113"/>
                  </a:lnTo>
                  <a:lnTo>
                    <a:pt x="194" y="112"/>
                  </a:lnTo>
                  <a:lnTo>
                    <a:pt x="205" y="110"/>
                  </a:lnTo>
                  <a:lnTo>
                    <a:pt x="218" y="109"/>
                  </a:lnTo>
                  <a:lnTo>
                    <a:pt x="230" y="106"/>
                  </a:lnTo>
                  <a:lnTo>
                    <a:pt x="243" y="105"/>
                  </a:lnTo>
                  <a:lnTo>
                    <a:pt x="257" y="103"/>
                  </a:lnTo>
                  <a:lnTo>
                    <a:pt x="270" y="103"/>
                  </a:lnTo>
                  <a:lnTo>
                    <a:pt x="282" y="102"/>
                  </a:lnTo>
                  <a:lnTo>
                    <a:pt x="295" y="103"/>
                  </a:lnTo>
                  <a:lnTo>
                    <a:pt x="308" y="104"/>
                  </a:lnTo>
                  <a:lnTo>
                    <a:pt x="320" y="105"/>
                  </a:lnTo>
                  <a:lnTo>
                    <a:pt x="333" y="109"/>
                  </a:lnTo>
                  <a:lnTo>
                    <a:pt x="344" y="112"/>
                  </a:lnTo>
                  <a:lnTo>
                    <a:pt x="356" y="118"/>
                  </a:lnTo>
                  <a:lnTo>
                    <a:pt x="366" y="125"/>
                  </a:lnTo>
                  <a:lnTo>
                    <a:pt x="377" y="133"/>
                  </a:lnTo>
                  <a:lnTo>
                    <a:pt x="386" y="142"/>
                  </a:lnTo>
                  <a:lnTo>
                    <a:pt x="401" y="163"/>
                  </a:lnTo>
                  <a:lnTo>
                    <a:pt x="409" y="181"/>
                  </a:lnTo>
                  <a:lnTo>
                    <a:pt x="411" y="196"/>
                  </a:lnTo>
                  <a:lnTo>
                    <a:pt x="409" y="209"/>
                  </a:lnTo>
                  <a:lnTo>
                    <a:pt x="403" y="221"/>
                  </a:lnTo>
                  <a:lnTo>
                    <a:pt x="396" y="232"/>
                  </a:lnTo>
                  <a:lnTo>
                    <a:pt x="389" y="242"/>
                  </a:lnTo>
                  <a:lnTo>
                    <a:pt x="384" y="253"/>
                  </a:lnTo>
                  <a:close/>
                </a:path>
              </a:pathLst>
            </a:custGeom>
            <a:solidFill>
              <a:srgbClr val="87471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12" name="Freeform 64"/>
            <p:cNvSpPr>
              <a:spLocks/>
            </p:cNvSpPr>
            <p:nvPr/>
          </p:nvSpPr>
          <p:spPr bwMode="auto">
            <a:xfrm>
              <a:off x="4500" y="1162"/>
              <a:ext cx="240" cy="196"/>
            </a:xfrm>
            <a:custGeom>
              <a:avLst/>
              <a:gdLst/>
              <a:ahLst/>
              <a:cxnLst>
                <a:cxn ang="0">
                  <a:pos x="378" y="268"/>
                </a:cxn>
                <a:cxn ang="0">
                  <a:pos x="388" y="313"/>
                </a:cxn>
                <a:cxn ang="0">
                  <a:pos x="403" y="359"/>
                </a:cxn>
                <a:cxn ang="0">
                  <a:pos x="420" y="384"/>
                </a:cxn>
                <a:cxn ang="0">
                  <a:pos x="439" y="392"/>
                </a:cxn>
                <a:cxn ang="0">
                  <a:pos x="458" y="374"/>
                </a:cxn>
                <a:cxn ang="0">
                  <a:pos x="474" y="322"/>
                </a:cxn>
                <a:cxn ang="0">
                  <a:pos x="481" y="248"/>
                </a:cxn>
                <a:cxn ang="0">
                  <a:pos x="470" y="170"/>
                </a:cxn>
                <a:cxn ang="0">
                  <a:pos x="436" y="103"/>
                </a:cxn>
                <a:cxn ang="0">
                  <a:pos x="391" y="68"/>
                </a:cxn>
                <a:cxn ang="0">
                  <a:pos x="355" y="49"/>
                </a:cxn>
                <a:cxn ang="0">
                  <a:pos x="317" y="34"/>
                </a:cxn>
                <a:cxn ang="0">
                  <a:pos x="278" y="21"/>
                </a:cxn>
                <a:cxn ang="0">
                  <a:pos x="238" y="12"/>
                </a:cxn>
                <a:cxn ang="0">
                  <a:pos x="196" y="5"/>
                </a:cxn>
                <a:cxn ang="0">
                  <a:pos x="155" y="1"/>
                </a:cxn>
                <a:cxn ang="0">
                  <a:pos x="114" y="0"/>
                </a:cxn>
                <a:cxn ang="0">
                  <a:pos x="68" y="2"/>
                </a:cxn>
                <a:cxn ang="0">
                  <a:pos x="22" y="15"/>
                </a:cxn>
                <a:cxn ang="0">
                  <a:pos x="0" y="39"/>
                </a:cxn>
                <a:cxn ang="0">
                  <a:pos x="24" y="73"/>
                </a:cxn>
                <a:cxn ang="0">
                  <a:pos x="61" y="95"/>
                </a:cxn>
                <a:cxn ang="0">
                  <a:pos x="74" y="101"/>
                </a:cxn>
                <a:cxn ang="0">
                  <a:pos x="91" y="107"/>
                </a:cxn>
                <a:cxn ang="0">
                  <a:pos x="111" y="111"/>
                </a:cxn>
                <a:cxn ang="0">
                  <a:pos x="129" y="112"/>
                </a:cxn>
                <a:cxn ang="0">
                  <a:pos x="148" y="111"/>
                </a:cxn>
                <a:cxn ang="0">
                  <a:pos x="161" y="110"/>
                </a:cxn>
                <a:cxn ang="0">
                  <a:pos x="170" y="109"/>
                </a:cxn>
                <a:cxn ang="0">
                  <a:pos x="179" y="108"/>
                </a:cxn>
                <a:cxn ang="0">
                  <a:pos x="188" y="107"/>
                </a:cxn>
                <a:cxn ang="0">
                  <a:pos x="204" y="103"/>
                </a:cxn>
                <a:cxn ang="0">
                  <a:pos x="228" y="100"/>
                </a:cxn>
                <a:cxn ang="0">
                  <a:pos x="254" y="98"/>
                </a:cxn>
                <a:cxn ang="0">
                  <a:pos x="279" y="96"/>
                </a:cxn>
                <a:cxn ang="0">
                  <a:pos x="304" y="99"/>
                </a:cxn>
                <a:cxn ang="0">
                  <a:pos x="327" y="103"/>
                </a:cxn>
                <a:cxn ang="0">
                  <a:pos x="350" y="112"/>
                </a:cxn>
                <a:cxn ang="0">
                  <a:pos x="370" y="127"/>
                </a:cxn>
                <a:cxn ang="0">
                  <a:pos x="394" y="157"/>
                </a:cxn>
                <a:cxn ang="0">
                  <a:pos x="406" y="191"/>
                </a:cxn>
                <a:cxn ang="0">
                  <a:pos x="400" y="216"/>
                </a:cxn>
                <a:cxn ang="0">
                  <a:pos x="388" y="237"/>
                </a:cxn>
              </a:cxnLst>
              <a:rect l="0" t="0" r="r" b="b"/>
              <a:pathLst>
                <a:path w="481" h="392">
                  <a:moveTo>
                    <a:pt x="383" y="247"/>
                  </a:moveTo>
                  <a:lnTo>
                    <a:pt x="378" y="268"/>
                  </a:lnTo>
                  <a:lnTo>
                    <a:pt x="380" y="289"/>
                  </a:lnTo>
                  <a:lnTo>
                    <a:pt x="388" y="313"/>
                  </a:lnTo>
                  <a:lnTo>
                    <a:pt x="398" y="343"/>
                  </a:lnTo>
                  <a:lnTo>
                    <a:pt x="403" y="359"/>
                  </a:lnTo>
                  <a:lnTo>
                    <a:pt x="411" y="373"/>
                  </a:lnTo>
                  <a:lnTo>
                    <a:pt x="420" y="384"/>
                  </a:lnTo>
                  <a:lnTo>
                    <a:pt x="429" y="390"/>
                  </a:lnTo>
                  <a:lnTo>
                    <a:pt x="439" y="392"/>
                  </a:lnTo>
                  <a:lnTo>
                    <a:pt x="448" y="387"/>
                  </a:lnTo>
                  <a:lnTo>
                    <a:pt x="458" y="374"/>
                  </a:lnTo>
                  <a:lnTo>
                    <a:pt x="467" y="352"/>
                  </a:lnTo>
                  <a:lnTo>
                    <a:pt x="474" y="322"/>
                  </a:lnTo>
                  <a:lnTo>
                    <a:pt x="479" y="288"/>
                  </a:lnTo>
                  <a:lnTo>
                    <a:pt x="481" y="248"/>
                  </a:lnTo>
                  <a:lnTo>
                    <a:pt x="478" y="209"/>
                  </a:lnTo>
                  <a:lnTo>
                    <a:pt x="470" y="170"/>
                  </a:lnTo>
                  <a:lnTo>
                    <a:pt x="456" y="134"/>
                  </a:lnTo>
                  <a:lnTo>
                    <a:pt x="436" y="103"/>
                  </a:lnTo>
                  <a:lnTo>
                    <a:pt x="407" y="78"/>
                  </a:lnTo>
                  <a:lnTo>
                    <a:pt x="391" y="68"/>
                  </a:lnTo>
                  <a:lnTo>
                    <a:pt x="373" y="58"/>
                  </a:lnTo>
                  <a:lnTo>
                    <a:pt x="355" y="49"/>
                  </a:lnTo>
                  <a:lnTo>
                    <a:pt x="337" y="41"/>
                  </a:lnTo>
                  <a:lnTo>
                    <a:pt x="317" y="34"/>
                  </a:lnTo>
                  <a:lnTo>
                    <a:pt x="299" y="27"/>
                  </a:lnTo>
                  <a:lnTo>
                    <a:pt x="278" y="21"/>
                  </a:lnTo>
                  <a:lnTo>
                    <a:pt x="258" y="17"/>
                  </a:lnTo>
                  <a:lnTo>
                    <a:pt x="238" y="12"/>
                  </a:lnTo>
                  <a:lnTo>
                    <a:pt x="217" y="9"/>
                  </a:lnTo>
                  <a:lnTo>
                    <a:pt x="196" y="5"/>
                  </a:lnTo>
                  <a:lnTo>
                    <a:pt x="175" y="3"/>
                  </a:lnTo>
                  <a:lnTo>
                    <a:pt x="155" y="1"/>
                  </a:lnTo>
                  <a:lnTo>
                    <a:pt x="134" y="0"/>
                  </a:lnTo>
                  <a:lnTo>
                    <a:pt x="114" y="0"/>
                  </a:lnTo>
                  <a:lnTo>
                    <a:pt x="94" y="0"/>
                  </a:lnTo>
                  <a:lnTo>
                    <a:pt x="68" y="2"/>
                  </a:lnTo>
                  <a:lnTo>
                    <a:pt x="43" y="6"/>
                  </a:lnTo>
                  <a:lnTo>
                    <a:pt x="22" y="15"/>
                  </a:lnTo>
                  <a:lnTo>
                    <a:pt x="7" y="25"/>
                  </a:lnTo>
                  <a:lnTo>
                    <a:pt x="0" y="39"/>
                  </a:lnTo>
                  <a:lnTo>
                    <a:pt x="5" y="55"/>
                  </a:lnTo>
                  <a:lnTo>
                    <a:pt x="24" y="73"/>
                  </a:lnTo>
                  <a:lnTo>
                    <a:pt x="59" y="94"/>
                  </a:lnTo>
                  <a:lnTo>
                    <a:pt x="61" y="95"/>
                  </a:lnTo>
                  <a:lnTo>
                    <a:pt x="67" y="99"/>
                  </a:lnTo>
                  <a:lnTo>
                    <a:pt x="74" y="101"/>
                  </a:lnTo>
                  <a:lnTo>
                    <a:pt x="82" y="104"/>
                  </a:lnTo>
                  <a:lnTo>
                    <a:pt x="91" y="107"/>
                  </a:lnTo>
                  <a:lnTo>
                    <a:pt x="102" y="109"/>
                  </a:lnTo>
                  <a:lnTo>
                    <a:pt x="111" y="111"/>
                  </a:lnTo>
                  <a:lnTo>
                    <a:pt x="120" y="112"/>
                  </a:lnTo>
                  <a:lnTo>
                    <a:pt x="129" y="112"/>
                  </a:lnTo>
                  <a:lnTo>
                    <a:pt x="138" y="112"/>
                  </a:lnTo>
                  <a:lnTo>
                    <a:pt x="148" y="111"/>
                  </a:lnTo>
                  <a:lnTo>
                    <a:pt x="158" y="110"/>
                  </a:lnTo>
                  <a:lnTo>
                    <a:pt x="161" y="110"/>
                  </a:lnTo>
                  <a:lnTo>
                    <a:pt x="166" y="109"/>
                  </a:lnTo>
                  <a:lnTo>
                    <a:pt x="170" y="109"/>
                  </a:lnTo>
                  <a:lnTo>
                    <a:pt x="174" y="108"/>
                  </a:lnTo>
                  <a:lnTo>
                    <a:pt x="179" y="108"/>
                  </a:lnTo>
                  <a:lnTo>
                    <a:pt x="183" y="107"/>
                  </a:lnTo>
                  <a:lnTo>
                    <a:pt x="188" y="107"/>
                  </a:lnTo>
                  <a:lnTo>
                    <a:pt x="193" y="106"/>
                  </a:lnTo>
                  <a:lnTo>
                    <a:pt x="204" y="103"/>
                  </a:lnTo>
                  <a:lnTo>
                    <a:pt x="217" y="102"/>
                  </a:lnTo>
                  <a:lnTo>
                    <a:pt x="228" y="100"/>
                  </a:lnTo>
                  <a:lnTo>
                    <a:pt x="241" y="99"/>
                  </a:lnTo>
                  <a:lnTo>
                    <a:pt x="254" y="98"/>
                  </a:lnTo>
                  <a:lnTo>
                    <a:pt x="266" y="96"/>
                  </a:lnTo>
                  <a:lnTo>
                    <a:pt x="279" y="96"/>
                  </a:lnTo>
                  <a:lnTo>
                    <a:pt x="292" y="96"/>
                  </a:lnTo>
                  <a:lnTo>
                    <a:pt x="304" y="99"/>
                  </a:lnTo>
                  <a:lnTo>
                    <a:pt x="316" y="100"/>
                  </a:lnTo>
                  <a:lnTo>
                    <a:pt x="327" y="103"/>
                  </a:lnTo>
                  <a:lnTo>
                    <a:pt x="339" y="108"/>
                  </a:lnTo>
                  <a:lnTo>
                    <a:pt x="350" y="112"/>
                  </a:lnTo>
                  <a:lnTo>
                    <a:pt x="361" y="119"/>
                  </a:lnTo>
                  <a:lnTo>
                    <a:pt x="370" y="127"/>
                  </a:lnTo>
                  <a:lnTo>
                    <a:pt x="379" y="137"/>
                  </a:lnTo>
                  <a:lnTo>
                    <a:pt x="394" y="157"/>
                  </a:lnTo>
                  <a:lnTo>
                    <a:pt x="402" y="176"/>
                  </a:lnTo>
                  <a:lnTo>
                    <a:pt x="406" y="191"/>
                  </a:lnTo>
                  <a:lnTo>
                    <a:pt x="405" y="203"/>
                  </a:lnTo>
                  <a:lnTo>
                    <a:pt x="400" y="216"/>
                  </a:lnTo>
                  <a:lnTo>
                    <a:pt x="394" y="227"/>
                  </a:lnTo>
                  <a:lnTo>
                    <a:pt x="388" y="237"/>
                  </a:lnTo>
                  <a:lnTo>
                    <a:pt x="383" y="247"/>
                  </a:lnTo>
                  <a:close/>
                </a:path>
              </a:pathLst>
            </a:custGeom>
            <a:solidFill>
              <a:srgbClr val="702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13" name="Freeform 65"/>
            <p:cNvSpPr>
              <a:spLocks/>
            </p:cNvSpPr>
            <p:nvPr/>
          </p:nvSpPr>
          <p:spPr bwMode="auto">
            <a:xfrm>
              <a:off x="4504" y="1163"/>
              <a:ext cx="235" cy="192"/>
            </a:xfrm>
            <a:custGeom>
              <a:avLst/>
              <a:gdLst/>
              <a:ahLst/>
              <a:cxnLst>
                <a:cxn ang="0">
                  <a:pos x="376" y="264"/>
                </a:cxn>
                <a:cxn ang="0">
                  <a:pos x="383" y="307"/>
                </a:cxn>
                <a:cxn ang="0">
                  <a:pos x="398" y="354"/>
                </a:cxn>
                <a:cxn ang="0">
                  <a:pos x="413" y="378"/>
                </a:cxn>
                <a:cxn ang="0">
                  <a:pos x="431" y="385"/>
                </a:cxn>
                <a:cxn ang="0">
                  <a:pos x="450" y="366"/>
                </a:cxn>
                <a:cxn ang="0">
                  <a:pos x="465" y="316"/>
                </a:cxn>
                <a:cxn ang="0">
                  <a:pos x="469" y="244"/>
                </a:cxn>
                <a:cxn ang="0">
                  <a:pos x="458" y="167"/>
                </a:cxn>
                <a:cxn ang="0">
                  <a:pos x="423" y="100"/>
                </a:cxn>
                <a:cxn ang="0">
                  <a:pos x="379" y="66"/>
                </a:cxn>
                <a:cxn ang="0">
                  <a:pos x="344" y="48"/>
                </a:cxn>
                <a:cxn ang="0">
                  <a:pos x="306" y="33"/>
                </a:cxn>
                <a:cxn ang="0">
                  <a:pos x="265" y="22"/>
                </a:cxn>
                <a:cxn ang="0">
                  <a:pos x="224" y="13"/>
                </a:cxn>
                <a:cxn ang="0">
                  <a:pos x="183" y="6"/>
                </a:cxn>
                <a:cxn ang="0">
                  <a:pos x="143" y="1"/>
                </a:cxn>
                <a:cxn ang="0">
                  <a:pos x="105" y="0"/>
                </a:cxn>
                <a:cxn ang="0">
                  <a:pos x="62" y="1"/>
                </a:cxn>
                <a:cxn ang="0">
                  <a:pos x="19" y="13"/>
                </a:cxn>
                <a:cxn ang="0">
                  <a:pos x="0" y="34"/>
                </a:cxn>
                <a:cxn ang="0">
                  <a:pos x="26" y="69"/>
                </a:cxn>
                <a:cxn ang="0">
                  <a:pos x="64" y="91"/>
                </a:cxn>
                <a:cxn ang="0">
                  <a:pos x="75" y="96"/>
                </a:cxn>
                <a:cxn ang="0">
                  <a:pos x="92" y="101"/>
                </a:cxn>
                <a:cxn ang="0">
                  <a:pos x="110" y="105"/>
                </a:cxn>
                <a:cxn ang="0">
                  <a:pos x="128" y="107"/>
                </a:cxn>
                <a:cxn ang="0">
                  <a:pos x="148" y="106"/>
                </a:cxn>
                <a:cxn ang="0">
                  <a:pos x="165" y="104"/>
                </a:cxn>
                <a:cxn ang="0">
                  <a:pos x="181" y="101"/>
                </a:cxn>
                <a:cxn ang="0">
                  <a:pos x="213" y="97"/>
                </a:cxn>
                <a:cxn ang="0">
                  <a:pos x="263" y="92"/>
                </a:cxn>
                <a:cxn ang="0">
                  <a:pos x="310" y="96"/>
                </a:cxn>
                <a:cxn ang="0">
                  <a:pos x="353" y="115"/>
                </a:cxn>
                <a:cxn ang="0">
                  <a:pos x="386" y="152"/>
                </a:cxn>
                <a:cxn ang="0">
                  <a:pos x="399" y="185"/>
                </a:cxn>
                <a:cxn ang="0">
                  <a:pos x="397" y="211"/>
                </a:cxn>
                <a:cxn ang="0">
                  <a:pos x="386" y="234"/>
                </a:cxn>
              </a:cxnLst>
              <a:rect l="0" t="0" r="r" b="b"/>
              <a:pathLst>
                <a:path w="469" h="385">
                  <a:moveTo>
                    <a:pt x="382" y="244"/>
                  </a:moveTo>
                  <a:lnTo>
                    <a:pt x="376" y="264"/>
                  </a:lnTo>
                  <a:lnTo>
                    <a:pt x="377" y="284"/>
                  </a:lnTo>
                  <a:lnTo>
                    <a:pt x="383" y="307"/>
                  </a:lnTo>
                  <a:lnTo>
                    <a:pt x="392" y="337"/>
                  </a:lnTo>
                  <a:lnTo>
                    <a:pt x="398" y="354"/>
                  </a:lnTo>
                  <a:lnTo>
                    <a:pt x="405" y="367"/>
                  </a:lnTo>
                  <a:lnTo>
                    <a:pt x="413" y="378"/>
                  </a:lnTo>
                  <a:lnTo>
                    <a:pt x="422" y="384"/>
                  </a:lnTo>
                  <a:lnTo>
                    <a:pt x="431" y="385"/>
                  </a:lnTo>
                  <a:lnTo>
                    <a:pt x="440" y="380"/>
                  </a:lnTo>
                  <a:lnTo>
                    <a:pt x="450" y="366"/>
                  </a:lnTo>
                  <a:lnTo>
                    <a:pt x="458" y="345"/>
                  </a:lnTo>
                  <a:lnTo>
                    <a:pt x="465" y="316"/>
                  </a:lnTo>
                  <a:lnTo>
                    <a:pt x="468" y="281"/>
                  </a:lnTo>
                  <a:lnTo>
                    <a:pt x="469" y="244"/>
                  </a:lnTo>
                  <a:lnTo>
                    <a:pt x="466" y="205"/>
                  </a:lnTo>
                  <a:lnTo>
                    <a:pt x="458" y="167"/>
                  </a:lnTo>
                  <a:lnTo>
                    <a:pt x="444" y="131"/>
                  </a:lnTo>
                  <a:lnTo>
                    <a:pt x="423" y="100"/>
                  </a:lnTo>
                  <a:lnTo>
                    <a:pt x="395" y="76"/>
                  </a:lnTo>
                  <a:lnTo>
                    <a:pt x="379" y="66"/>
                  </a:lnTo>
                  <a:lnTo>
                    <a:pt x="362" y="57"/>
                  </a:lnTo>
                  <a:lnTo>
                    <a:pt x="344" y="48"/>
                  </a:lnTo>
                  <a:lnTo>
                    <a:pt x="324" y="41"/>
                  </a:lnTo>
                  <a:lnTo>
                    <a:pt x="306" y="33"/>
                  </a:lnTo>
                  <a:lnTo>
                    <a:pt x="285" y="28"/>
                  </a:lnTo>
                  <a:lnTo>
                    <a:pt x="265" y="22"/>
                  </a:lnTo>
                  <a:lnTo>
                    <a:pt x="245" y="17"/>
                  </a:lnTo>
                  <a:lnTo>
                    <a:pt x="224" y="13"/>
                  </a:lnTo>
                  <a:lnTo>
                    <a:pt x="203" y="9"/>
                  </a:lnTo>
                  <a:lnTo>
                    <a:pt x="183" y="6"/>
                  </a:lnTo>
                  <a:lnTo>
                    <a:pt x="163" y="3"/>
                  </a:lnTo>
                  <a:lnTo>
                    <a:pt x="143" y="1"/>
                  </a:lnTo>
                  <a:lnTo>
                    <a:pt x="124" y="0"/>
                  </a:lnTo>
                  <a:lnTo>
                    <a:pt x="105" y="0"/>
                  </a:lnTo>
                  <a:lnTo>
                    <a:pt x="87" y="0"/>
                  </a:lnTo>
                  <a:lnTo>
                    <a:pt x="62" y="1"/>
                  </a:lnTo>
                  <a:lnTo>
                    <a:pt x="38" y="6"/>
                  </a:lnTo>
                  <a:lnTo>
                    <a:pt x="19" y="13"/>
                  </a:lnTo>
                  <a:lnTo>
                    <a:pt x="5" y="22"/>
                  </a:lnTo>
                  <a:lnTo>
                    <a:pt x="0" y="34"/>
                  </a:lnTo>
                  <a:lnTo>
                    <a:pt x="6" y="51"/>
                  </a:lnTo>
                  <a:lnTo>
                    <a:pt x="26" y="69"/>
                  </a:lnTo>
                  <a:lnTo>
                    <a:pt x="61" y="90"/>
                  </a:lnTo>
                  <a:lnTo>
                    <a:pt x="64" y="91"/>
                  </a:lnTo>
                  <a:lnTo>
                    <a:pt x="68" y="93"/>
                  </a:lnTo>
                  <a:lnTo>
                    <a:pt x="75" y="96"/>
                  </a:lnTo>
                  <a:lnTo>
                    <a:pt x="83" y="99"/>
                  </a:lnTo>
                  <a:lnTo>
                    <a:pt x="92" y="101"/>
                  </a:lnTo>
                  <a:lnTo>
                    <a:pt x="101" y="104"/>
                  </a:lnTo>
                  <a:lnTo>
                    <a:pt x="110" y="105"/>
                  </a:lnTo>
                  <a:lnTo>
                    <a:pt x="119" y="106"/>
                  </a:lnTo>
                  <a:lnTo>
                    <a:pt x="128" y="107"/>
                  </a:lnTo>
                  <a:lnTo>
                    <a:pt x="137" y="107"/>
                  </a:lnTo>
                  <a:lnTo>
                    <a:pt x="148" y="106"/>
                  </a:lnTo>
                  <a:lnTo>
                    <a:pt x="158" y="105"/>
                  </a:lnTo>
                  <a:lnTo>
                    <a:pt x="165" y="104"/>
                  </a:lnTo>
                  <a:lnTo>
                    <a:pt x="173" y="102"/>
                  </a:lnTo>
                  <a:lnTo>
                    <a:pt x="181" y="101"/>
                  </a:lnTo>
                  <a:lnTo>
                    <a:pt x="190" y="100"/>
                  </a:lnTo>
                  <a:lnTo>
                    <a:pt x="213" y="97"/>
                  </a:lnTo>
                  <a:lnTo>
                    <a:pt x="238" y="93"/>
                  </a:lnTo>
                  <a:lnTo>
                    <a:pt x="263" y="92"/>
                  </a:lnTo>
                  <a:lnTo>
                    <a:pt x="287" y="92"/>
                  </a:lnTo>
                  <a:lnTo>
                    <a:pt x="310" y="96"/>
                  </a:lnTo>
                  <a:lnTo>
                    <a:pt x="333" y="104"/>
                  </a:lnTo>
                  <a:lnTo>
                    <a:pt x="353" y="115"/>
                  </a:lnTo>
                  <a:lnTo>
                    <a:pt x="371" y="131"/>
                  </a:lnTo>
                  <a:lnTo>
                    <a:pt x="386" y="152"/>
                  </a:lnTo>
                  <a:lnTo>
                    <a:pt x="395" y="169"/>
                  </a:lnTo>
                  <a:lnTo>
                    <a:pt x="399" y="185"/>
                  </a:lnTo>
                  <a:lnTo>
                    <a:pt x="399" y="199"/>
                  </a:lnTo>
                  <a:lnTo>
                    <a:pt x="397" y="211"/>
                  </a:lnTo>
                  <a:lnTo>
                    <a:pt x="392" y="222"/>
                  </a:lnTo>
                  <a:lnTo>
                    <a:pt x="386" y="234"/>
                  </a:lnTo>
                  <a:lnTo>
                    <a:pt x="382" y="244"/>
                  </a:lnTo>
                  <a:close/>
                </a:path>
              </a:pathLst>
            </a:custGeom>
            <a:solidFill>
              <a:srgbClr val="59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14" name="Freeform 66"/>
            <p:cNvSpPr>
              <a:spLocks/>
            </p:cNvSpPr>
            <p:nvPr/>
          </p:nvSpPr>
          <p:spPr bwMode="auto">
            <a:xfrm>
              <a:off x="4506" y="1164"/>
              <a:ext cx="230" cy="189"/>
            </a:xfrm>
            <a:custGeom>
              <a:avLst/>
              <a:gdLst/>
              <a:ahLst/>
              <a:cxnLst>
                <a:cxn ang="0">
                  <a:pos x="374" y="260"/>
                </a:cxn>
                <a:cxn ang="0">
                  <a:pos x="379" y="303"/>
                </a:cxn>
                <a:cxn ang="0">
                  <a:pos x="392" y="348"/>
                </a:cxn>
                <a:cxn ang="0">
                  <a:pos x="405" y="371"/>
                </a:cxn>
                <a:cxn ang="0">
                  <a:pos x="423" y="379"/>
                </a:cxn>
                <a:cxn ang="0">
                  <a:pos x="440" y="361"/>
                </a:cxn>
                <a:cxn ang="0">
                  <a:pos x="455" y="311"/>
                </a:cxn>
                <a:cxn ang="0">
                  <a:pos x="458" y="241"/>
                </a:cxn>
                <a:cxn ang="0">
                  <a:pos x="446" y="165"/>
                </a:cxn>
                <a:cxn ang="0">
                  <a:pos x="411" y="100"/>
                </a:cxn>
                <a:cxn ang="0">
                  <a:pos x="367" y="67"/>
                </a:cxn>
                <a:cxn ang="0">
                  <a:pos x="332" y="48"/>
                </a:cxn>
                <a:cxn ang="0">
                  <a:pos x="293" y="35"/>
                </a:cxn>
                <a:cxn ang="0">
                  <a:pos x="252" y="23"/>
                </a:cxn>
                <a:cxn ang="0">
                  <a:pos x="212" y="14"/>
                </a:cxn>
                <a:cxn ang="0">
                  <a:pos x="172" y="7"/>
                </a:cxn>
                <a:cxn ang="0">
                  <a:pos x="134" y="2"/>
                </a:cxn>
                <a:cxn ang="0">
                  <a:pos x="99" y="0"/>
                </a:cxn>
                <a:cxn ang="0">
                  <a:pos x="59" y="1"/>
                </a:cxn>
                <a:cxn ang="0">
                  <a:pos x="17" y="12"/>
                </a:cxn>
                <a:cxn ang="0">
                  <a:pos x="0" y="32"/>
                </a:cxn>
                <a:cxn ang="0">
                  <a:pos x="28" y="65"/>
                </a:cxn>
                <a:cxn ang="0">
                  <a:pos x="67" y="86"/>
                </a:cxn>
                <a:cxn ang="0">
                  <a:pos x="77" y="92"/>
                </a:cxn>
                <a:cxn ang="0">
                  <a:pos x="92" y="98"/>
                </a:cxn>
                <a:cxn ang="0">
                  <a:pos x="108" y="101"/>
                </a:cxn>
                <a:cxn ang="0">
                  <a:pos x="127" y="103"/>
                </a:cxn>
                <a:cxn ang="0">
                  <a:pos x="146" y="101"/>
                </a:cxn>
                <a:cxn ang="0">
                  <a:pos x="165" y="99"/>
                </a:cxn>
                <a:cxn ang="0">
                  <a:pos x="181" y="96"/>
                </a:cxn>
                <a:cxn ang="0">
                  <a:pos x="212" y="91"/>
                </a:cxn>
                <a:cxn ang="0">
                  <a:pos x="259" y="88"/>
                </a:cxn>
                <a:cxn ang="0">
                  <a:pos x="306" y="93"/>
                </a:cxn>
                <a:cxn ang="0">
                  <a:pos x="347" y="112"/>
                </a:cxn>
                <a:cxn ang="0">
                  <a:pos x="379" y="149"/>
                </a:cxn>
                <a:cxn ang="0">
                  <a:pos x="394" y="182"/>
                </a:cxn>
                <a:cxn ang="0">
                  <a:pos x="393" y="209"/>
                </a:cxn>
                <a:cxn ang="0">
                  <a:pos x="385" y="230"/>
                </a:cxn>
              </a:cxnLst>
              <a:rect l="0" t="0" r="r" b="b"/>
              <a:pathLst>
                <a:path w="458" h="379">
                  <a:moveTo>
                    <a:pt x="380" y="241"/>
                  </a:moveTo>
                  <a:lnTo>
                    <a:pt x="374" y="260"/>
                  </a:lnTo>
                  <a:lnTo>
                    <a:pt x="374" y="281"/>
                  </a:lnTo>
                  <a:lnTo>
                    <a:pt x="379" y="303"/>
                  </a:lnTo>
                  <a:lnTo>
                    <a:pt x="387" y="332"/>
                  </a:lnTo>
                  <a:lnTo>
                    <a:pt x="392" y="348"/>
                  </a:lnTo>
                  <a:lnTo>
                    <a:pt x="398" y="361"/>
                  </a:lnTo>
                  <a:lnTo>
                    <a:pt x="405" y="371"/>
                  </a:lnTo>
                  <a:lnTo>
                    <a:pt x="415" y="378"/>
                  </a:lnTo>
                  <a:lnTo>
                    <a:pt x="423" y="379"/>
                  </a:lnTo>
                  <a:lnTo>
                    <a:pt x="432" y="373"/>
                  </a:lnTo>
                  <a:lnTo>
                    <a:pt x="440" y="361"/>
                  </a:lnTo>
                  <a:lnTo>
                    <a:pt x="448" y="340"/>
                  </a:lnTo>
                  <a:lnTo>
                    <a:pt x="455" y="311"/>
                  </a:lnTo>
                  <a:lnTo>
                    <a:pt x="458" y="278"/>
                  </a:lnTo>
                  <a:lnTo>
                    <a:pt x="458" y="241"/>
                  </a:lnTo>
                  <a:lnTo>
                    <a:pt x="455" y="203"/>
                  </a:lnTo>
                  <a:lnTo>
                    <a:pt x="446" y="165"/>
                  </a:lnTo>
                  <a:lnTo>
                    <a:pt x="432" y="130"/>
                  </a:lnTo>
                  <a:lnTo>
                    <a:pt x="411" y="100"/>
                  </a:lnTo>
                  <a:lnTo>
                    <a:pt x="384" y="76"/>
                  </a:lnTo>
                  <a:lnTo>
                    <a:pt x="367" y="67"/>
                  </a:lnTo>
                  <a:lnTo>
                    <a:pt x="350" y="58"/>
                  </a:lnTo>
                  <a:lnTo>
                    <a:pt x="332" y="48"/>
                  </a:lnTo>
                  <a:lnTo>
                    <a:pt x="313" y="42"/>
                  </a:lnTo>
                  <a:lnTo>
                    <a:pt x="293" y="35"/>
                  </a:lnTo>
                  <a:lnTo>
                    <a:pt x="273" y="28"/>
                  </a:lnTo>
                  <a:lnTo>
                    <a:pt x="252" y="23"/>
                  </a:lnTo>
                  <a:lnTo>
                    <a:pt x="231" y="17"/>
                  </a:lnTo>
                  <a:lnTo>
                    <a:pt x="212" y="14"/>
                  </a:lnTo>
                  <a:lnTo>
                    <a:pt x="191" y="9"/>
                  </a:lnTo>
                  <a:lnTo>
                    <a:pt x="172" y="7"/>
                  </a:lnTo>
                  <a:lnTo>
                    <a:pt x="152" y="5"/>
                  </a:lnTo>
                  <a:lnTo>
                    <a:pt x="134" y="2"/>
                  </a:lnTo>
                  <a:lnTo>
                    <a:pt x="115" y="1"/>
                  </a:lnTo>
                  <a:lnTo>
                    <a:pt x="99" y="0"/>
                  </a:lnTo>
                  <a:lnTo>
                    <a:pt x="83" y="0"/>
                  </a:lnTo>
                  <a:lnTo>
                    <a:pt x="59" y="1"/>
                  </a:lnTo>
                  <a:lnTo>
                    <a:pt x="37" y="6"/>
                  </a:lnTo>
                  <a:lnTo>
                    <a:pt x="17" y="12"/>
                  </a:lnTo>
                  <a:lnTo>
                    <a:pt x="4" y="21"/>
                  </a:lnTo>
                  <a:lnTo>
                    <a:pt x="0" y="32"/>
                  </a:lnTo>
                  <a:lnTo>
                    <a:pt x="7" y="47"/>
                  </a:lnTo>
                  <a:lnTo>
                    <a:pt x="28" y="65"/>
                  </a:lnTo>
                  <a:lnTo>
                    <a:pt x="64" y="85"/>
                  </a:lnTo>
                  <a:lnTo>
                    <a:pt x="67" y="86"/>
                  </a:lnTo>
                  <a:lnTo>
                    <a:pt x="70" y="89"/>
                  </a:lnTo>
                  <a:lnTo>
                    <a:pt x="77" y="92"/>
                  </a:lnTo>
                  <a:lnTo>
                    <a:pt x="85" y="96"/>
                  </a:lnTo>
                  <a:lnTo>
                    <a:pt x="92" y="98"/>
                  </a:lnTo>
                  <a:lnTo>
                    <a:pt x="100" y="99"/>
                  </a:lnTo>
                  <a:lnTo>
                    <a:pt x="108" y="101"/>
                  </a:lnTo>
                  <a:lnTo>
                    <a:pt x="117" y="101"/>
                  </a:lnTo>
                  <a:lnTo>
                    <a:pt x="127" y="103"/>
                  </a:lnTo>
                  <a:lnTo>
                    <a:pt x="136" y="103"/>
                  </a:lnTo>
                  <a:lnTo>
                    <a:pt x="146" y="101"/>
                  </a:lnTo>
                  <a:lnTo>
                    <a:pt x="158" y="100"/>
                  </a:lnTo>
                  <a:lnTo>
                    <a:pt x="165" y="99"/>
                  </a:lnTo>
                  <a:lnTo>
                    <a:pt x="173" y="98"/>
                  </a:lnTo>
                  <a:lnTo>
                    <a:pt x="181" y="96"/>
                  </a:lnTo>
                  <a:lnTo>
                    <a:pt x="189" y="95"/>
                  </a:lnTo>
                  <a:lnTo>
                    <a:pt x="212" y="91"/>
                  </a:lnTo>
                  <a:lnTo>
                    <a:pt x="235" y="89"/>
                  </a:lnTo>
                  <a:lnTo>
                    <a:pt x="259" y="88"/>
                  </a:lnTo>
                  <a:lnTo>
                    <a:pt x="283" y="89"/>
                  </a:lnTo>
                  <a:lnTo>
                    <a:pt x="306" y="93"/>
                  </a:lnTo>
                  <a:lnTo>
                    <a:pt x="327" y="100"/>
                  </a:lnTo>
                  <a:lnTo>
                    <a:pt x="347" y="112"/>
                  </a:lnTo>
                  <a:lnTo>
                    <a:pt x="364" y="128"/>
                  </a:lnTo>
                  <a:lnTo>
                    <a:pt x="379" y="149"/>
                  </a:lnTo>
                  <a:lnTo>
                    <a:pt x="388" y="166"/>
                  </a:lnTo>
                  <a:lnTo>
                    <a:pt x="394" y="182"/>
                  </a:lnTo>
                  <a:lnTo>
                    <a:pt x="395" y="196"/>
                  </a:lnTo>
                  <a:lnTo>
                    <a:pt x="393" y="209"/>
                  </a:lnTo>
                  <a:lnTo>
                    <a:pt x="389" y="220"/>
                  </a:lnTo>
                  <a:lnTo>
                    <a:pt x="385" y="230"/>
                  </a:lnTo>
                  <a:lnTo>
                    <a:pt x="380" y="241"/>
                  </a:lnTo>
                  <a:close/>
                </a:path>
              </a:pathLst>
            </a:custGeom>
            <a:solidFill>
              <a:srgbClr val="3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15" name="Freeform 67"/>
            <p:cNvSpPr>
              <a:spLocks/>
            </p:cNvSpPr>
            <p:nvPr/>
          </p:nvSpPr>
          <p:spPr bwMode="auto">
            <a:xfrm>
              <a:off x="4510" y="1165"/>
              <a:ext cx="225" cy="185"/>
            </a:xfrm>
            <a:custGeom>
              <a:avLst/>
              <a:gdLst/>
              <a:ahLst/>
              <a:cxnLst>
                <a:cxn ang="0">
                  <a:pos x="69" y="82"/>
                </a:cxn>
                <a:cxn ang="0">
                  <a:pos x="81" y="88"/>
                </a:cxn>
                <a:cxn ang="0">
                  <a:pos x="104" y="95"/>
                </a:cxn>
                <a:cxn ang="0">
                  <a:pos x="137" y="97"/>
                </a:cxn>
                <a:cxn ang="0">
                  <a:pos x="169" y="93"/>
                </a:cxn>
                <a:cxn ang="0">
                  <a:pos x="193" y="89"/>
                </a:cxn>
                <a:cxn ang="0">
                  <a:pos x="220" y="86"/>
                </a:cxn>
                <a:cxn ang="0">
                  <a:pos x="248" y="83"/>
                </a:cxn>
                <a:cxn ang="0">
                  <a:pos x="275" y="84"/>
                </a:cxn>
                <a:cxn ang="0">
                  <a:pos x="302" y="89"/>
                </a:cxn>
                <a:cxn ang="0">
                  <a:pos x="326" y="98"/>
                </a:cxn>
                <a:cxn ang="0">
                  <a:pos x="348" y="113"/>
                </a:cxn>
                <a:cxn ang="0">
                  <a:pos x="372" y="143"/>
                </a:cxn>
                <a:cxn ang="0">
                  <a:pos x="388" y="177"/>
                </a:cxn>
                <a:cxn ang="0">
                  <a:pos x="390" y="203"/>
                </a:cxn>
                <a:cxn ang="0">
                  <a:pos x="385" y="226"/>
                </a:cxn>
                <a:cxn ang="0">
                  <a:pos x="373" y="256"/>
                </a:cxn>
                <a:cxn ang="0">
                  <a:pos x="374" y="298"/>
                </a:cxn>
                <a:cxn ang="0">
                  <a:pos x="387" y="341"/>
                </a:cxn>
                <a:cxn ang="0">
                  <a:pos x="400" y="364"/>
                </a:cxn>
                <a:cxn ang="0">
                  <a:pos x="416" y="371"/>
                </a:cxn>
                <a:cxn ang="0">
                  <a:pos x="432" y="354"/>
                </a:cxn>
                <a:cxn ang="0">
                  <a:pos x="446" y="304"/>
                </a:cxn>
                <a:cxn ang="0">
                  <a:pos x="449" y="235"/>
                </a:cxn>
                <a:cxn ang="0">
                  <a:pos x="435" y="162"/>
                </a:cxn>
                <a:cxn ang="0">
                  <a:pos x="400" y="98"/>
                </a:cxn>
                <a:cxn ang="0">
                  <a:pos x="357" y="65"/>
                </a:cxn>
                <a:cxn ang="0">
                  <a:pos x="321" y="48"/>
                </a:cxn>
                <a:cxn ang="0">
                  <a:pos x="281" y="34"/>
                </a:cxn>
                <a:cxn ang="0">
                  <a:pos x="241" y="22"/>
                </a:cxn>
                <a:cxn ang="0">
                  <a:pos x="199" y="13"/>
                </a:cxn>
                <a:cxn ang="0">
                  <a:pos x="159" y="7"/>
                </a:cxn>
                <a:cxn ang="0">
                  <a:pos x="123" y="3"/>
                </a:cxn>
                <a:cxn ang="0">
                  <a:pos x="92" y="0"/>
                </a:cxn>
                <a:cxn ang="0">
                  <a:pos x="55" y="1"/>
                </a:cxn>
                <a:cxn ang="0">
                  <a:pos x="15" y="12"/>
                </a:cxn>
                <a:cxn ang="0">
                  <a:pos x="0" y="33"/>
                </a:cxn>
                <a:cxn ang="0">
                  <a:pos x="30" y="63"/>
                </a:cxn>
              </a:cxnLst>
              <a:rect l="0" t="0" r="r" b="b"/>
              <a:pathLst>
                <a:path w="449" h="371">
                  <a:moveTo>
                    <a:pt x="68" y="81"/>
                  </a:moveTo>
                  <a:lnTo>
                    <a:pt x="69" y="82"/>
                  </a:lnTo>
                  <a:lnTo>
                    <a:pt x="74" y="84"/>
                  </a:lnTo>
                  <a:lnTo>
                    <a:pt x="81" y="88"/>
                  </a:lnTo>
                  <a:lnTo>
                    <a:pt x="91" y="91"/>
                  </a:lnTo>
                  <a:lnTo>
                    <a:pt x="104" y="95"/>
                  </a:lnTo>
                  <a:lnTo>
                    <a:pt x="119" y="97"/>
                  </a:lnTo>
                  <a:lnTo>
                    <a:pt x="137" y="97"/>
                  </a:lnTo>
                  <a:lnTo>
                    <a:pt x="158" y="95"/>
                  </a:lnTo>
                  <a:lnTo>
                    <a:pt x="169" y="93"/>
                  </a:lnTo>
                  <a:lnTo>
                    <a:pt x="181" y="90"/>
                  </a:lnTo>
                  <a:lnTo>
                    <a:pt x="193" y="89"/>
                  </a:lnTo>
                  <a:lnTo>
                    <a:pt x="207" y="87"/>
                  </a:lnTo>
                  <a:lnTo>
                    <a:pt x="220" y="86"/>
                  </a:lnTo>
                  <a:lnTo>
                    <a:pt x="234" y="84"/>
                  </a:lnTo>
                  <a:lnTo>
                    <a:pt x="248" y="83"/>
                  </a:lnTo>
                  <a:lnTo>
                    <a:pt x="261" y="83"/>
                  </a:lnTo>
                  <a:lnTo>
                    <a:pt x="275" y="84"/>
                  </a:lnTo>
                  <a:lnTo>
                    <a:pt x="289" y="87"/>
                  </a:lnTo>
                  <a:lnTo>
                    <a:pt x="302" y="89"/>
                  </a:lnTo>
                  <a:lnTo>
                    <a:pt x="314" y="94"/>
                  </a:lnTo>
                  <a:lnTo>
                    <a:pt x="326" y="98"/>
                  </a:lnTo>
                  <a:lnTo>
                    <a:pt x="337" y="105"/>
                  </a:lnTo>
                  <a:lnTo>
                    <a:pt x="348" y="113"/>
                  </a:lnTo>
                  <a:lnTo>
                    <a:pt x="357" y="124"/>
                  </a:lnTo>
                  <a:lnTo>
                    <a:pt x="372" y="143"/>
                  </a:lnTo>
                  <a:lnTo>
                    <a:pt x="382" y="162"/>
                  </a:lnTo>
                  <a:lnTo>
                    <a:pt x="388" y="177"/>
                  </a:lnTo>
                  <a:lnTo>
                    <a:pt x="390" y="190"/>
                  </a:lnTo>
                  <a:lnTo>
                    <a:pt x="390" y="203"/>
                  </a:lnTo>
                  <a:lnTo>
                    <a:pt x="388" y="215"/>
                  </a:lnTo>
                  <a:lnTo>
                    <a:pt x="385" y="226"/>
                  </a:lnTo>
                  <a:lnTo>
                    <a:pt x="380" y="237"/>
                  </a:lnTo>
                  <a:lnTo>
                    <a:pt x="373" y="256"/>
                  </a:lnTo>
                  <a:lnTo>
                    <a:pt x="372" y="276"/>
                  </a:lnTo>
                  <a:lnTo>
                    <a:pt x="374" y="298"/>
                  </a:lnTo>
                  <a:lnTo>
                    <a:pt x="381" y="326"/>
                  </a:lnTo>
                  <a:lnTo>
                    <a:pt x="387" y="341"/>
                  </a:lnTo>
                  <a:lnTo>
                    <a:pt x="393" y="355"/>
                  </a:lnTo>
                  <a:lnTo>
                    <a:pt x="400" y="364"/>
                  </a:lnTo>
                  <a:lnTo>
                    <a:pt x="408" y="371"/>
                  </a:lnTo>
                  <a:lnTo>
                    <a:pt x="416" y="371"/>
                  </a:lnTo>
                  <a:lnTo>
                    <a:pt x="424" y="367"/>
                  </a:lnTo>
                  <a:lnTo>
                    <a:pt x="432" y="354"/>
                  </a:lnTo>
                  <a:lnTo>
                    <a:pt x="440" y="333"/>
                  </a:lnTo>
                  <a:lnTo>
                    <a:pt x="446" y="304"/>
                  </a:lnTo>
                  <a:lnTo>
                    <a:pt x="449" y="272"/>
                  </a:lnTo>
                  <a:lnTo>
                    <a:pt x="449" y="235"/>
                  </a:lnTo>
                  <a:lnTo>
                    <a:pt x="445" y="198"/>
                  </a:lnTo>
                  <a:lnTo>
                    <a:pt x="435" y="162"/>
                  </a:lnTo>
                  <a:lnTo>
                    <a:pt x="420" y="128"/>
                  </a:lnTo>
                  <a:lnTo>
                    <a:pt x="400" y="98"/>
                  </a:lnTo>
                  <a:lnTo>
                    <a:pt x="373" y="74"/>
                  </a:lnTo>
                  <a:lnTo>
                    <a:pt x="357" y="65"/>
                  </a:lnTo>
                  <a:lnTo>
                    <a:pt x="340" y="56"/>
                  </a:lnTo>
                  <a:lnTo>
                    <a:pt x="321" y="48"/>
                  </a:lnTo>
                  <a:lnTo>
                    <a:pt x="302" y="41"/>
                  </a:lnTo>
                  <a:lnTo>
                    <a:pt x="281" y="34"/>
                  </a:lnTo>
                  <a:lnTo>
                    <a:pt x="261" y="28"/>
                  </a:lnTo>
                  <a:lnTo>
                    <a:pt x="241" y="22"/>
                  </a:lnTo>
                  <a:lnTo>
                    <a:pt x="220" y="18"/>
                  </a:lnTo>
                  <a:lnTo>
                    <a:pt x="199" y="13"/>
                  </a:lnTo>
                  <a:lnTo>
                    <a:pt x="179" y="10"/>
                  </a:lnTo>
                  <a:lnTo>
                    <a:pt x="159" y="7"/>
                  </a:lnTo>
                  <a:lnTo>
                    <a:pt x="140" y="5"/>
                  </a:lnTo>
                  <a:lnTo>
                    <a:pt x="123" y="3"/>
                  </a:lnTo>
                  <a:lnTo>
                    <a:pt x="107" y="1"/>
                  </a:lnTo>
                  <a:lnTo>
                    <a:pt x="92" y="0"/>
                  </a:lnTo>
                  <a:lnTo>
                    <a:pt x="79" y="0"/>
                  </a:lnTo>
                  <a:lnTo>
                    <a:pt x="55" y="1"/>
                  </a:lnTo>
                  <a:lnTo>
                    <a:pt x="33" y="5"/>
                  </a:lnTo>
                  <a:lnTo>
                    <a:pt x="15" y="12"/>
                  </a:lnTo>
                  <a:lnTo>
                    <a:pt x="3" y="21"/>
                  </a:lnTo>
                  <a:lnTo>
                    <a:pt x="0" y="33"/>
                  </a:lnTo>
                  <a:lnTo>
                    <a:pt x="8" y="46"/>
                  </a:lnTo>
                  <a:lnTo>
                    <a:pt x="30" y="63"/>
                  </a:lnTo>
                  <a:lnTo>
                    <a:pt x="68" y="81"/>
                  </a:lnTo>
                  <a:close/>
                </a:path>
              </a:pathLst>
            </a:custGeom>
            <a:solidFill>
              <a:srgbClr val="28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16" name="Freeform 68"/>
            <p:cNvSpPr>
              <a:spLocks/>
            </p:cNvSpPr>
            <p:nvPr/>
          </p:nvSpPr>
          <p:spPr bwMode="auto">
            <a:xfrm>
              <a:off x="4302" y="1619"/>
              <a:ext cx="687" cy="572"/>
            </a:xfrm>
            <a:custGeom>
              <a:avLst/>
              <a:gdLst/>
              <a:ahLst/>
              <a:cxnLst>
                <a:cxn ang="0">
                  <a:pos x="17" y="470"/>
                </a:cxn>
                <a:cxn ang="0">
                  <a:pos x="58" y="383"/>
                </a:cxn>
                <a:cxn ang="0">
                  <a:pos x="87" y="262"/>
                </a:cxn>
                <a:cxn ang="0">
                  <a:pos x="120" y="157"/>
                </a:cxn>
                <a:cxn ang="0">
                  <a:pos x="190" y="85"/>
                </a:cxn>
                <a:cxn ang="0">
                  <a:pos x="273" y="53"/>
                </a:cxn>
                <a:cxn ang="0">
                  <a:pos x="319" y="46"/>
                </a:cxn>
                <a:cxn ang="0">
                  <a:pos x="357" y="50"/>
                </a:cxn>
                <a:cxn ang="0">
                  <a:pos x="390" y="60"/>
                </a:cxn>
                <a:cxn ang="0">
                  <a:pos x="424" y="77"/>
                </a:cxn>
                <a:cxn ang="0">
                  <a:pos x="458" y="98"/>
                </a:cxn>
                <a:cxn ang="0">
                  <a:pos x="496" y="120"/>
                </a:cxn>
                <a:cxn ang="0">
                  <a:pos x="537" y="136"/>
                </a:cxn>
                <a:cxn ang="0">
                  <a:pos x="582" y="148"/>
                </a:cxn>
                <a:cxn ang="0">
                  <a:pos x="631" y="149"/>
                </a:cxn>
                <a:cxn ang="0">
                  <a:pos x="688" y="140"/>
                </a:cxn>
                <a:cxn ang="0">
                  <a:pos x="748" y="120"/>
                </a:cxn>
                <a:cxn ang="0">
                  <a:pos x="797" y="99"/>
                </a:cxn>
                <a:cxn ang="0">
                  <a:pos x="840" y="76"/>
                </a:cxn>
                <a:cxn ang="0">
                  <a:pos x="875" y="52"/>
                </a:cxn>
                <a:cxn ang="0">
                  <a:pos x="908" y="27"/>
                </a:cxn>
                <a:cxn ang="0">
                  <a:pos x="940" y="1"/>
                </a:cxn>
                <a:cxn ang="0">
                  <a:pos x="1009" y="12"/>
                </a:cxn>
                <a:cxn ang="0">
                  <a:pos x="1107" y="52"/>
                </a:cxn>
                <a:cxn ang="0">
                  <a:pos x="1212" y="110"/>
                </a:cxn>
                <a:cxn ang="0">
                  <a:pos x="1301" y="168"/>
                </a:cxn>
                <a:cxn ang="0">
                  <a:pos x="1354" y="213"/>
                </a:cxn>
                <a:cxn ang="0">
                  <a:pos x="1374" y="383"/>
                </a:cxn>
                <a:cxn ang="0">
                  <a:pos x="1341" y="658"/>
                </a:cxn>
                <a:cxn ang="0">
                  <a:pos x="1284" y="866"/>
                </a:cxn>
                <a:cxn ang="0">
                  <a:pos x="1250" y="976"/>
                </a:cxn>
                <a:cxn ang="0">
                  <a:pos x="1214" y="1069"/>
                </a:cxn>
                <a:cxn ang="0">
                  <a:pos x="1174" y="1130"/>
                </a:cxn>
                <a:cxn ang="0">
                  <a:pos x="1127" y="1143"/>
                </a:cxn>
                <a:cxn ang="0">
                  <a:pos x="1068" y="1091"/>
                </a:cxn>
                <a:cxn ang="0">
                  <a:pos x="1009" y="1014"/>
                </a:cxn>
                <a:cxn ang="0">
                  <a:pos x="960" y="957"/>
                </a:cxn>
                <a:cxn ang="0">
                  <a:pos x="912" y="918"/>
                </a:cxn>
                <a:cxn ang="0">
                  <a:pos x="865" y="894"/>
                </a:cxn>
                <a:cxn ang="0">
                  <a:pos x="811" y="881"/>
                </a:cxn>
                <a:cxn ang="0">
                  <a:pos x="753" y="877"/>
                </a:cxn>
                <a:cxn ang="0">
                  <a:pos x="702" y="874"/>
                </a:cxn>
                <a:cxn ang="0">
                  <a:pos x="652" y="868"/>
                </a:cxn>
                <a:cxn ang="0">
                  <a:pos x="598" y="850"/>
                </a:cxn>
                <a:cxn ang="0">
                  <a:pos x="530" y="816"/>
                </a:cxn>
                <a:cxn ang="0">
                  <a:pos x="448" y="762"/>
                </a:cxn>
                <a:cxn ang="0">
                  <a:pos x="394" y="716"/>
                </a:cxn>
                <a:cxn ang="0">
                  <a:pos x="365" y="684"/>
                </a:cxn>
                <a:cxn ang="0">
                  <a:pos x="344" y="666"/>
                </a:cxn>
                <a:cxn ang="0">
                  <a:pos x="316" y="653"/>
                </a:cxn>
                <a:cxn ang="0">
                  <a:pos x="260" y="645"/>
                </a:cxn>
                <a:cxn ang="0">
                  <a:pos x="184" y="633"/>
                </a:cxn>
                <a:cxn ang="0">
                  <a:pos x="112" y="610"/>
                </a:cxn>
                <a:cxn ang="0">
                  <a:pos x="51" y="580"/>
                </a:cxn>
                <a:cxn ang="0">
                  <a:pos x="10" y="544"/>
                </a:cxn>
                <a:cxn ang="0">
                  <a:pos x="1" y="505"/>
                </a:cxn>
              </a:cxnLst>
              <a:rect l="0" t="0" r="r" b="b"/>
              <a:pathLst>
                <a:path w="1374" h="1145">
                  <a:moveTo>
                    <a:pt x="6" y="491"/>
                  </a:moveTo>
                  <a:lnTo>
                    <a:pt x="9" y="485"/>
                  </a:lnTo>
                  <a:lnTo>
                    <a:pt x="17" y="470"/>
                  </a:lnTo>
                  <a:lnTo>
                    <a:pt x="29" y="447"/>
                  </a:lnTo>
                  <a:lnTo>
                    <a:pt x="43" y="417"/>
                  </a:lnTo>
                  <a:lnTo>
                    <a:pt x="58" y="383"/>
                  </a:lnTo>
                  <a:lnTo>
                    <a:pt x="70" y="345"/>
                  </a:lnTo>
                  <a:lnTo>
                    <a:pt x="81" y="303"/>
                  </a:lnTo>
                  <a:lnTo>
                    <a:pt x="87" y="262"/>
                  </a:lnTo>
                  <a:lnTo>
                    <a:pt x="93" y="222"/>
                  </a:lnTo>
                  <a:lnTo>
                    <a:pt x="105" y="188"/>
                  </a:lnTo>
                  <a:lnTo>
                    <a:pt x="120" y="157"/>
                  </a:lnTo>
                  <a:lnTo>
                    <a:pt x="139" y="129"/>
                  </a:lnTo>
                  <a:lnTo>
                    <a:pt x="162" y="105"/>
                  </a:lnTo>
                  <a:lnTo>
                    <a:pt x="190" y="85"/>
                  </a:lnTo>
                  <a:lnTo>
                    <a:pt x="221" y="69"/>
                  </a:lnTo>
                  <a:lnTo>
                    <a:pt x="256" y="58"/>
                  </a:lnTo>
                  <a:lnTo>
                    <a:pt x="273" y="53"/>
                  </a:lnTo>
                  <a:lnTo>
                    <a:pt x="289" y="50"/>
                  </a:lnTo>
                  <a:lnTo>
                    <a:pt x="305" y="47"/>
                  </a:lnTo>
                  <a:lnTo>
                    <a:pt x="319" y="46"/>
                  </a:lnTo>
                  <a:lnTo>
                    <a:pt x="333" y="46"/>
                  </a:lnTo>
                  <a:lnTo>
                    <a:pt x="346" y="47"/>
                  </a:lnTo>
                  <a:lnTo>
                    <a:pt x="357" y="50"/>
                  </a:lnTo>
                  <a:lnTo>
                    <a:pt x="369" y="52"/>
                  </a:lnTo>
                  <a:lnTo>
                    <a:pt x="380" y="55"/>
                  </a:lnTo>
                  <a:lnTo>
                    <a:pt x="390" y="60"/>
                  </a:lnTo>
                  <a:lnTo>
                    <a:pt x="402" y="66"/>
                  </a:lnTo>
                  <a:lnTo>
                    <a:pt x="412" y="70"/>
                  </a:lnTo>
                  <a:lnTo>
                    <a:pt x="424" y="77"/>
                  </a:lnTo>
                  <a:lnTo>
                    <a:pt x="435" y="83"/>
                  </a:lnTo>
                  <a:lnTo>
                    <a:pt x="447" y="91"/>
                  </a:lnTo>
                  <a:lnTo>
                    <a:pt x="458" y="98"/>
                  </a:lnTo>
                  <a:lnTo>
                    <a:pt x="471" y="105"/>
                  </a:lnTo>
                  <a:lnTo>
                    <a:pt x="483" y="113"/>
                  </a:lnTo>
                  <a:lnTo>
                    <a:pt x="496" y="120"/>
                  </a:lnTo>
                  <a:lnTo>
                    <a:pt x="509" y="126"/>
                  </a:lnTo>
                  <a:lnTo>
                    <a:pt x="523" y="131"/>
                  </a:lnTo>
                  <a:lnTo>
                    <a:pt x="537" y="136"/>
                  </a:lnTo>
                  <a:lnTo>
                    <a:pt x="552" y="141"/>
                  </a:lnTo>
                  <a:lnTo>
                    <a:pt x="567" y="144"/>
                  </a:lnTo>
                  <a:lnTo>
                    <a:pt x="582" y="148"/>
                  </a:lnTo>
                  <a:lnTo>
                    <a:pt x="598" y="149"/>
                  </a:lnTo>
                  <a:lnTo>
                    <a:pt x="614" y="150"/>
                  </a:lnTo>
                  <a:lnTo>
                    <a:pt x="631" y="149"/>
                  </a:lnTo>
                  <a:lnTo>
                    <a:pt x="650" y="148"/>
                  </a:lnTo>
                  <a:lnTo>
                    <a:pt x="668" y="144"/>
                  </a:lnTo>
                  <a:lnTo>
                    <a:pt x="688" y="140"/>
                  </a:lnTo>
                  <a:lnTo>
                    <a:pt x="708" y="134"/>
                  </a:lnTo>
                  <a:lnTo>
                    <a:pt x="728" y="127"/>
                  </a:lnTo>
                  <a:lnTo>
                    <a:pt x="748" y="120"/>
                  </a:lnTo>
                  <a:lnTo>
                    <a:pt x="765" y="113"/>
                  </a:lnTo>
                  <a:lnTo>
                    <a:pt x="781" y="106"/>
                  </a:lnTo>
                  <a:lnTo>
                    <a:pt x="797" y="99"/>
                  </a:lnTo>
                  <a:lnTo>
                    <a:pt x="812" y="91"/>
                  </a:lnTo>
                  <a:lnTo>
                    <a:pt x="826" y="84"/>
                  </a:lnTo>
                  <a:lnTo>
                    <a:pt x="840" y="76"/>
                  </a:lnTo>
                  <a:lnTo>
                    <a:pt x="852" y="68"/>
                  </a:lnTo>
                  <a:lnTo>
                    <a:pt x="864" y="60"/>
                  </a:lnTo>
                  <a:lnTo>
                    <a:pt x="875" y="52"/>
                  </a:lnTo>
                  <a:lnTo>
                    <a:pt x="887" y="44"/>
                  </a:lnTo>
                  <a:lnTo>
                    <a:pt x="897" y="35"/>
                  </a:lnTo>
                  <a:lnTo>
                    <a:pt x="908" y="27"/>
                  </a:lnTo>
                  <a:lnTo>
                    <a:pt x="917" y="17"/>
                  </a:lnTo>
                  <a:lnTo>
                    <a:pt x="927" y="8"/>
                  </a:lnTo>
                  <a:lnTo>
                    <a:pt x="940" y="1"/>
                  </a:lnTo>
                  <a:lnTo>
                    <a:pt x="958" y="0"/>
                  </a:lnTo>
                  <a:lnTo>
                    <a:pt x="983" y="4"/>
                  </a:lnTo>
                  <a:lnTo>
                    <a:pt x="1009" y="12"/>
                  </a:lnTo>
                  <a:lnTo>
                    <a:pt x="1040" y="22"/>
                  </a:lnTo>
                  <a:lnTo>
                    <a:pt x="1072" y="36"/>
                  </a:lnTo>
                  <a:lnTo>
                    <a:pt x="1107" y="52"/>
                  </a:lnTo>
                  <a:lnTo>
                    <a:pt x="1143" y="70"/>
                  </a:lnTo>
                  <a:lnTo>
                    <a:pt x="1177" y="90"/>
                  </a:lnTo>
                  <a:lnTo>
                    <a:pt x="1212" y="110"/>
                  </a:lnTo>
                  <a:lnTo>
                    <a:pt x="1244" y="130"/>
                  </a:lnTo>
                  <a:lnTo>
                    <a:pt x="1274" y="150"/>
                  </a:lnTo>
                  <a:lnTo>
                    <a:pt x="1301" y="168"/>
                  </a:lnTo>
                  <a:lnTo>
                    <a:pt x="1324" y="186"/>
                  </a:lnTo>
                  <a:lnTo>
                    <a:pt x="1341" y="201"/>
                  </a:lnTo>
                  <a:lnTo>
                    <a:pt x="1354" y="213"/>
                  </a:lnTo>
                  <a:lnTo>
                    <a:pt x="1367" y="249"/>
                  </a:lnTo>
                  <a:lnTo>
                    <a:pt x="1374" y="307"/>
                  </a:lnTo>
                  <a:lnTo>
                    <a:pt x="1374" y="383"/>
                  </a:lnTo>
                  <a:lnTo>
                    <a:pt x="1369" y="469"/>
                  </a:lnTo>
                  <a:lnTo>
                    <a:pt x="1357" y="563"/>
                  </a:lnTo>
                  <a:lnTo>
                    <a:pt x="1341" y="658"/>
                  </a:lnTo>
                  <a:lnTo>
                    <a:pt x="1320" y="749"/>
                  </a:lnTo>
                  <a:lnTo>
                    <a:pt x="1297" y="830"/>
                  </a:lnTo>
                  <a:lnTo>
                    <a:pt x="1284" y="866"/>
                  </a:lnTo>
                  <a:lnTo>
                    <a:pt x="1273" y="904"/>
                  </a:lnTo>
                  <a:lnTo>
                    <a:pt x="1261" y="941"/>
                  </a:lnTo>
                  <a:lnTo>
                    <a:pt x="1250" y="976"/>
                  </a:lnTo>
                  <a:lnTo>
                    <a:pt x="1238" y="1009"/>
                  </a:lnTo>
                  <a:lnTo>
                    <a:pt x="1226" y="1042"/>
                  </a:lnTo>
                  <a:lnTo>
                    <a:pt x="1214" y="1069"/>
                  </a:lnTo>
                  <a:lnTo>
                    <a:pt x="1201" y="1093"/>
                  </a:lnTo>
                  <a:lnTo>
                    <a:pt x="1188" y="1114"/>
                  </a:lnTo>
                  <a:lnTo>
                    <a:pt x="1174" y="1130"/>
                  </a:lnTo>
                  <a:lnTo>
                    <a:pt x="1159" y="1141"/>
                  </a:lnTo>
                  <a:lnTo>
                    <a:pt x="1143" y="1145"/>
                  </a:lnTo>
                  <a:lnTo>
                    <a:pt x="1127" y="1143"/>
                  </a:lnTo>
                  <a:lnTo>
                    <a:pt x="1108" y="1134"/>
                  </a:lnTo>
                  <a:lnTo>
                    <a:pt x="1089" y="1116"/>
                  </a:lnTo>
                  <a:lnTo>
                    <a:pt x="1068" y="1091"/>
                  </a:lnTo>
                  <a:lnTo>
                    <a:pt x="1047" y="1062"/>
                  </a:lnTo>
                  <a:lnTo>
                    <a:pt x="1028" y="1037"/>
                  </a:lnTo>
                  <a:lnTo>
                    <a:pt x="1009" y="1014"/>
                  </a:lnTo>
                  <a:lnTo>
                    <a:pt x="992" y="993"/>
                  </a:lnTo>
                  <a:lnTo>
                    <a:pt x="976" y="974"/>
                  </a:lnTo>
                  <a:lnTo>
                    <a:pt x="960" y="957"/>
                  </a:lnTo>
                  <a:lnTo>
                    <a:pt x="943" y="942"/>
                  </a:lnTo>
                  <a:lnTo>
                    <a:pt x="928" y="930"/>
                  </a:lnTo>
                  <a:lnTo>
                    <a:pt x="912" y="918"/>
                  </a:lnTo>
                  <a:lnTo>
                    <a:pt x="897" y="909"/>
                  </a:lnTo>
                  <a:lnTo>
                    <a:pt x="881" y="901"/>
                  </a:lnTo>
                  <a:lnTo>
                    <a:pt x="865" y="894"/>
                  </a:lnTo>
                  <a:lnTo>
                    <a:pt x="848" y="888"/>
                  </a:lnTo>
                  <a:lnTo>
                    <a:pt x="831" y="885"/>
                  </a:lnTo>
                  <a:lnTo>
                    <a:pt x="811" y="881"/>
                  </a:lnTo>
                  <a:lnTo>
                    <a:pt x="791" y="879"/>
                  </a:lnTo>
                  <a:lnTo>
                    <a:pt x="772" y="878"/>
                  </a:lnTo>
                  <a:lnTo>
                    <a:pt x="753" y="877"/>
                  </a:lnTo>
                  <a:lnTo>
                    <a:pt x="735" y="877"/>
                  </a:lnTo>
                  <a:lnTo>
                    <a:pt x="719" y="876"/>
                  </a:lnTo>
                  <a:lnTo>
                    <a:pt x="702" y="874"/>
                  </a:lnTo>
                  <a:lnTo>
                    <a:pt x="685" y="873"/>
                  </a:lnTo>
                  <a:lnTo>
                    <a:pt x="669" y="871"/>
                  </a:lnTo>
                  <a:lnTo>
                    <a:pt x="652" y="868"/>
                  </a:lnTo>
                  <a:lnTo>
                    <a:pt x="635" y="863"/>
                  </a:lnTo>
                  <a:lnTo>
                    <a:pt x="616" y="857"/>
                  </a:lnTo>
                  <a:lnTo>
                    <a:pt x="598" y="850"/>
                  </a:lnTo>
                  <a:lnTo>
                    <a:pt x="577" y="841"/>
                  </a:lnTo>
                  <a:lnTo>
                    <a:pt x="554" y="830"/>
                  </a:lnTo>
                  <a:lnTo>
                    <a:pt x="530" y="816"/>
                  </a:lnTo>
                  <a:lnTo>
                    <a:pt x="505" y="800"/>
                  </a:lnTo>
                  <a:lnTo>
                    <a:pt x="476" y="781"/>
                  </a:lnTo>
                  <a:lnTo>
                    <a:pt x="448" y="762"/>
                  </a:lnTo>
                  <a:lnTo>
                    <a:pt x="426" y="744"/>
                  </a:lnTo>
                  <a:lnTo>
                    <a:pt x="408" y="729"/>
                  </a:lnTo>
                  <a:lnTo>
                    <a:pt x="394" y="716"/>
                  </a:lnTo>
                  <a:lnTo>
                    <a:pt x="382" y="704"/>
                  </a:lnTo>
                  <a:lnTo>
                    <a:pt x="373" y="694"/>
                  </a:lnTo>
                  <a:lnTo>
                    <a:pt x="365" y="684"/>
                  </a:lnTo>
                  <a:lnTo>
                    <a:pt x="358" y="677"/>
                  </a:lnTo>
                  <a:lnTo>
                    <a:pt x="351" y="671"/>
                  </a:lnTo>
                  <a:lnTo>
                    <a:pt x="344" y="666"/>
                  </a:lnTo>
                  <a:lnTo>
                    <a:pt x="337" y="661"/>
                  </a:lnTo>
                  <a:lnTo>
                    <a:pt x="327" y="657"/>
                  </a:lnTo>
                  <a:lnTo>
                    <a:pt x="316" y="653"/>
                  </a:lnTo>
                  <a:lnTo>
                    <a:pt x="301" y="651"/>
                  </a:lnTo>
                  <a:lnTo>
                    <a:pt x="283" y="648"/>
                  </a:lnTo>
                  <a:lnTo>
                    <a:pt x="260" y="645"/>
                  </a:lnTo>
                  <a:lnTo>
                    <a:pt x="235" y="642"/>
                  </a:lnTo>
                  <a:lnTo>
                    <a:pt x="210" y="638"/>
                  </a:lnTo>
                  <a:lnTo>
                    <a:pt x="184" y="633"/>
                  </a:lnTo>
                  <a:lnTo>
                    <a:pt x="160" y="626"/>
                  </a:lnTo>
                  <a:lnTo>
                    <a:pt x="135" y="619"/>
                  </a:lnTo>
                  <a:lnTo>
                    <a:pt x="112" y="610"/>
                  </a:lnTo>
                  <a:lnTo>
                    <a:pt x="90" y="600"/>
                  </a:lnTo>
                  <a:lnTo>
                    <a:pt x="69" y="590"/>
                  </a:lnTo>
                  <a:lnTo>
                    <a:pt x="51" y="580"/>
                  </a:lnTo>
                  <a:lnTo>
                    <a:pt x="34" y="568"/>
                  </a:lnTo>
                  <a:lnTo>
                    <a:pt x="21" y="555"/>
                  </a:lnTo>
                  <a:lnTo>
                    <a:pt x="10" y="544"/>
                  </a:lnTo>
                  <a:lnTo>
                    <a:pt x="3" y="530"/>
                  </a:lnTo>
                  <a:lnTo>
                    <a:pt x="0" y="517"/>
                  </a:lnTo>
                  <a:lnTo>
                    <a:pt x="1" y="505"/>
                  </a:lnTo>
                  <a:lnTo>
                    <a:pt x="6" y="49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17" name="Freeform 69"/>
            <p:cNvSpPr>
              <a:spLocks/>
            </p:cNvSpPr>
            <p:nvPr/>
          </p:nvSpPr>
          <p:spPr bwMode="auto">
            <a:xfrm>
              <a:off x="4310" y="1632"/>
              <a:ext cx="673" cy="546"/>
            </a:xfrm>
            <a:custGeom>
              <a:avLst/>
              <a:gdLst/>
              <a:ahLst/>
              <a:cxnLst>
                <a:cxn ang="0">
                  <a:pos x="414" y="713"/>
                </a:cxn>
                <a:cxn ang="0">
                  <a:pos x="370" y="674"/>
                </a:cxn>
                <a:cxn ang="0">
                  <a:pos x="347" y="648"/>
                </a:cxn>
                <a:cxn ang="0">
                  <a:pos x="326" y="632"/>
                </a:cxn>
                <a:cxn ang="0">
                  <a:pos x="293" y="623"/>
                </a:cxn>
                <a:cxn ang="0">
                  <a:pos x="248" y="617"/>
                </a:cxn>
                <a:cxn ang="0">
                  <a:pos x="228" y="614"/>
                </a:cxn>
                <a:cxn ang="0">
                  <a:pos x="206" y="610"/>
                </a:cxn>
                <a:cxn ang="0">
                  <a:pos x="158" y="599"/>
                </a:cxn>
                <a:cxn ang="0">
                  <a:pos x="98" y="579"/>
                </a:cxn>
                <a:cxn ang="0">
                  <a:pos x="48" y="554"/>
                </a:cxn>
                <a:cxn ang="0">
                  <a:pos x="14" y="525"/>
                </a:cxn>
                <a:cxn ang="0">
                  <a:pos x="0" y="493"/>
                </a:cxn>
                <a:cxn ang="0">
                  <a:pos x="6" y="468"/>
                </a:cxn>
                <a:cxn ang="0">
                  <a:pos x="20" y="442"/>
                </a:cxn>
                <a:cxn ang="0">
                  <a:pos x="46" y="384"/>
                </a:cxn>
                <a:cxn ang="0">
                  <a:pos x="73" y="306"/>
                </a:cxn>
                <a:cxn ang="0">
                  <a:pos x="89" y="210"/>
                </a:cxn>
                <a:cxn ang="0">
                  <a:pos x="130" y="118"/>
                </a:cxn>
                <a:cxn ang="0">
                  <a:pos x="209" y="60"/>
                </a:cxn>
                <a:cxn ang="0">
                  <a:pos x="273" y="41"/>
                </a:cxn>
                <a:cxn ang="0">
                  <a:pos x="312" y="41"/>
                </a:cxn>
                <a:cxn ang="0">
                  <a:pos x="348" y="46"/>
                </a:cxn>
                <a:cxn ang="0">
                  <a:pos x="392" y="60"/>
                </a:cxn>
                <a:cxn ang="0">
                  <a:pos x="437" y="80"/>
                </a:cxn>
                <a:cxn ang="0">
                  <a:pos x="482" y="101"/>
                </a:cxn>
                <a:cxn ang="0">
                  <a:pos x="518" y="117"/>
                </a:cxn>
                <a:cxn ang="0">
                  <a:pos x="559" y="130"/>
                </a:cxn>
                <a:cxn ang="0">
                  <a:pos x="603" y="138"/>
                </a:cxn>
                <a:cxn ang="0">
                  <a:pos x="652" y="136"/>
                </a:cxn>
                <a:cxn ang="0">
                  <a:pos x="706" y="124"/>
                </a:cxn>
                <a:cxn ang="0">
                  <a:pos x="772" y="99"/>
                </a:cxn>
                <a:cxn ang="0">
                  <a:pos x="825" y="73"/>
                </a:cxn>
                <a:cxn ang="0">
                  <a:pos x="863" y="48"/>
                </a:cxn>
                <a:cxn ang="0">
                  <a:pos x="886" y="31"/>
                </a:cxn>
                <a:cxn ang="0">
                  <a:pos x="909" y="12"/>
                </a:cxn>
                <a:cxn ang="0">
                  <a:pos x="947" y="0"/>
                </a:cxn>
                <a:cxn ang="0">
                  <a:pos x="1025" y="19"/>
                </a:cxn>
                <a:cxn ang="0">
                  <a:pos x="1123" y="64"/>
                </a:cxn>
                <a:cxn ang="0">
                  <a:pos x="1220" y="119"/>
                </a:cxn>
                <a:cxn ang="0">
                  <a:pos x="1296" y="171"/>
                </a:cxn>
                <a:cxn ang="0">
                  <a:pos x="1339" y="231"/>
                </a:cxn>
                <a:cxn ang="0">
                  <a:pos x="1339" y="445"/>
                </a:cxn>
                <a:cxn ang="0">
                  <a:pos x="1291" y="716"/>
                </a:cxn>
                <a:cxn ang="0">
                  <a:pos x="1232" y="909"/>
                </a:cxn>
                <a:cxn ang="0">
                  <a:pos x="1179" y="1047"/>
                </a:cxn>
                <a:cxn ang="0">
                  <a:pos x="1111" y="1092"/>
                </a:cxn>
                <a:cxn ang="0">
                  <a:pos x="1088" y="1081"/>
                </a:cxn>
                <a:cxn ang="0">
                  <a:pos x="1063" y="1061"/>
                </a:cxn>
                <a:cxn ang="0">
                  <a:pos x="1027" y="1015"/>
                </a:cxn>
                <a:cxn ang="0">
                  <a:pos x="975" y="952"/>
                </a:cxn>
                <a:cxn ang="0">
                  <a:pos x="929" y="906"/>
                </a:cxn>
                <a:cxn ang="0">
                  <a:pos x="885" y="875"/>
                </a:cxn>
                <a:cxn ang="0">
                  <a:pos x="839" y="856"/>
                </a:cxn>
                <a:cxn ang="0">
                  <a:pos x="789" y="845"/>
                </a:cxn>
                <a:cxn ang="0">
                  <a:pos x="774" y="844"/>
                </a:cxn>
                <a:cxn ang="0">
                  <a:pos x="732" y="841"/>
                </a:cxn>
                <a:cxn ang="0">
                  <a:pos x="682" y="838"/>
                </a:cxn>
                <a:cxn ang="0">
                  <a:pos x="634" y="831"/>
                </a:cxn>
                <a:cxn ang="0">
                  <a:pos x="581" y="814"/>
                </a:cxn>
                <a:cxn ang="0">
                  <a:pos x="515" y="781"/>
                </a:cxn>
              </a:cxnLst>
              <a:rect l="0" t="0" r="r" b="b"/>
              <a:pathLst>
                <a:path w="1346" h="1092">
                  <a:moveTo>
                    <a:pt x="462" y="747"/>
                  </a:moveTo>
                  <a:lnTo>
                    <a:pt x="436" y="729"/>
                  </a:lnTo>
                  <a:lnTo>
                    <a:pt x="414" y="713"/>
                  </a:lnTo>
                  <a:lnTo>
                    <a:pt x="396" y="698"/>
                  </a:lnTo>
                  <a:lnTo>
                    <a:pt x="381" y="685"/>
                  </a:lnTo>
                  <a:lnTo>
                    <a:pt x="370" y="674"/>
                  </a:lnTo>
                  <a:lnTo>
                    <a:pt x="361" y="664"/>
                  </a:lnTo>
                  <a:lnTo>
                    <a:pt x="354" y="656"/>
                  </a:lnTo>
                  <a:lnTo>
                    <a:pt x="347" y="648"/>
                  </a:lnTo>
                  <a:lnTo>
                    <a:pt x="340" y="642"/>
                  </a:lnTo>
                  <a:lnTo>
                    <a:pt x="334" y="637"/>
                  </a:lnTo>
                  <a:lnTo>
                    <a:pt x="326" y="632"/>
                  </a:lnTo>
                  <a:lnTo>
                    <a:pt x="317" y="629"/>
                  </a:lnTo>
                  <a:lnTo>
                    <a:pt x="306" y="625"/>
                  </a:lnTo>
                  <a:lnTo>
                    <a:pt x="293" y="623"/>
                  </a:lnTo>
                  <a:lnTo>
                    <a:pt x="275" y="619"/>
                  </a:lnTo>
                  <a:lnTo>
                    <a:pt x="255" y="617"/>
                  </a:lnTo>
                  <a:lnTo>
                    <a:pt x="248" y="617"/>
                  </a:lnTo>
                  <a:lnTo>
                    <a:pt x="242" y="616"/>
                  </a:lnTo>
                  <a:lnTo>
                    <a:pt x="235" y="615"/>
                  </a:lnTo>
                  <a:lnTo>
                    <a:pt x="228" y="614"/>
                  </a:lnTo>
                  <a:lnTo>
                    <a:pt x="221" y="612"/>
                  </a:lnTo>
                  <a:lnTo>
                    <a:pt x="214" y="611"/>
                  </a:lnTo>
                  <a:lnTo>
                    <a:pt x="206" y="610"/>
                  </a:lnTo>
                  <a:lnTo>
                    <a:pt x="199" y="609"/>
                  </a:lnTo>
                  <a:lnTo>
                    <a:pt x="179" y="604"/>
                  </a:lnTo>
                  <a:lnTo>
                    <a:pt x="158" y="599"/>
                  </a:lnTo>
                  <a:lnTo>
                    <a:pt x="137" y="593"/>
                  </a:lnTo>
                  <a:lnTo>
                    <a:pt x="118" y="586"/>
                  </a:lnTo>
                  <a:lnTo>
                    <a:pt x="98" y="579"/>
                  </a:lnTo>
                  <a:lnTo>
                    <a:pt x="81" y="571"/>
                  </a:lnTo>
                  <a:lnTo>
                    <a:pt x="63" y="563"/>
                  </a:lnTo>
                  <a:lnTo>
                    <a:pt x="48" y="554"/>
                  </a:lnTo>
                  <a:lnTo>
                    <a:pt x="36" y="545"/>
                  </a:lnTo>
                  <a:lnTo>
                    <a:pt x="24" y="534"/>
                  </a:lnTo>
                  <a:lnTo>
                    <a:pt x="14" y="525"/>
                  </a:lnTo>
                  <a:lnTo>
                    <a:pt x="7" y="515"/>
                  </a:lnTo>
                  <a:lnTo>
                    <a:pt x="2" y="503"/>
                  </a:lnTo>
                  <a:lnTo>
                    <a:pt x="0" y="493"/>
                  </a:lnTo>
                  <a:lnTo>
                    <a:pt x="1" y="482"/>
                  </a:lnTo>
                  <a:lnTo>
                    <a:pt x="5" y="471"/>
                  </a:lnTo>
                  <a:lnTo>
                    <a:pt x="6" y="468"/>
                  </a:lnTo>
                  <a:lnTo>
                    <a:pt x="9" y="463"/>
                  </a:lnTo>
                  <a:lnTo>
                    <a:pt x="14" y="454"/>
                  </a:lnTo>
                  <a:lnTo>
                    <a:pt x="20" y="442"/>
                  </a:lnTo>
                  <a:lnTo>
                    <a:pt x="28" y="426"/>
                  </a:lnTo>
                  <a:lnTo>
                    <a:pt x="37" y="407"/>
                  </a:lnTo>
                  <a:lnTo>
                    <a:pt x="46" y="384"/>
                  </a:lnTo>
                  <a:lnTo>
                    <a:pt x="55" y="360"/>
                  </a:lnTo>
                  <a:lnTo>
                    <a:pt x="65" y="334"/>
                  </a:lnTo>
                  <a:lnTo>
                    <a:pt x="73" y="306"/>
                  </a:lnTo>
                  <a:lnTo>
                    <a:pt x="80" y="277"/>
                  </a:lnTo>
                  <a:lnTo>
                    <a:pt x="83" y="248"/>
                  </a:lnTo>
                  <a:lnTo>
                    <a:pt x="89" y="210"/>
                  </a:lnTo>
                  <a:lnTo>
                    <a:pt x="98" y="176"/>
                  </a:lnTo>
                  <a:lnTo>
                    <a:pt x="112" y="146"/>
                  </a:lnTo>
                  <a:lnTo>
                    <a:pt x="130" y="118"/>
                  </a:lnTo>
                  <a:lnTo>
                    <a:pt x="152" y="95"/>
                  </a:lnTo>
                  <a:lnTo>
                    <a:pt x="179" y="76"/>
                  </a:lnTo>
                  <a:lnTo>
                    <a:pt x="209" y="60"/>
                  </a:lnTo>
                  <a:lnTo>
                    <a:pt x="242" y="48"/>
                  </a:lnTo>
                  <a:lnTo>
                    <a:pt x="258" y="45"/>
                  </a:lnTo>
                  <a:lnTo>
                    <a:pt x="273" y="41"/>
                  </a:lnTo>
                  <a:lnTo>
                    <a:pt x="287" y="40"/>
                  </a:lnTo>
                  <a:lnTo>
                    <a:pt x="301" y="40"/>
                  </a:lnTo>
                  <a:lnTo>
                    <a:pt x="312" y="41"/>
                  </a:lnTo>
                  <a:lnTo>
                    <a:pt x="325" y="42"/>
                  </a:lnTo>
                  <a:lnTo>
                    <a:pt x="336" y="43"/>
                  </a:lnTo>
                  <a:lnTo>
                    <a:pt x="348" y="46"/>
                  </a:lnTo>
                  <a:lnTo>
                    <a:pt x="363" y="49"/>
                  </a:lnTo>
                  <a:lnTo>
                    <a:pt x="377" y="55"/>
                  </a:lnTo>
                  <a:lnTo>
                    <a:pt x="392" y="60"/>
                  </a:lnTo>
                  <a:lnTo>
                    <a:pt x="407" y="66"/>
                  </a:lnTo>
                  <a:lnTo>
                    <a:pt x="422" y="73"/>
                  </a:lnTo>
                  <a:lnTo>
                    <a:pt x="437" y="80"/>
                  </a:lnTo>
                  <a:lnTo>
                    <a:pt x="453" y="87"/>
                  </a:lnTo>
                  <a:lnTo>
                    <a:pt x="469" y="95"/>
                  </a:lnTo>
                  <a:lnTo>
                    <a:pt x="482" y="101"/>
                  </a:lnTo>
                  <a:lnTo>
                    <a:pt x="493" y="107"/>
                  </a:lnTo>
                  <a:lnTo>
                    <a:pt x="506" y="113"/>
                  </a:lnTo>
                  <a:lnTo>
                    <a:pt x="518" y="117"/>
                  </a:lnTo>
                  <a:lnTo>
                    <a:pt x="532" y="122"/>
                  </a:lnTo>
                  <a:lnTo>
                    <a:pt x="545" y="126"/>
                  </a:lnTo>
                  <a:lnTo>
                    <a:pt x="559" y="130"/>
                  </a:lnTo>
                  <a:lnTo>
                    <a:pt x="574" y="133"/>
                  </a:lnTo>
                  <a:lnTo>
                    <a:pt x="588" y="136"/>
                  </a:lnTo>
                  <a:lnTo>
                    <a:pt x="603" y="138"/>
                  </a:lnTo>
                  <a:lnTo>
                    <a:pt x="619" y="138"/>
                  </a:lnTo>
                  <a:lnTo>
                    <a:pt x="635" y="138"/>
                  </a:lnTo>
                  <a:lnTo>
                    <a:pt x="652" y="136"/>
                  </a:lnTo>
                  <a:lnTo>
                    <a:pt x="669" y="133"/>
                  </a:lnTo>
                  <a:lnTo>
                    <a:pt x="688" y="130"/>
                  </a:lnTo>
                  <a:lnTo>
                    <a:pt x="706" y="124"/>
                  </a:lnTo>
                  <a:lnTo>
                    <a:pt x="730" y="116"/>
                  </a:lnTo>
                  <a:lnTo>
                    <a:pt x="752" y="108"/>
                  </a:lnTo>
                  <a:lnTo>
                    <a:pt x="772" y="99"/>
                  </a:lnTo>
                  <a:lnTo>
                    <a:pt x="791" y="91"/>
                  </a:lnTo>
                  <a:lnTo>
                    <a:pt x="809" y="81"/>
                  </a:lnTo>
                  <a:lnTo>
                    <a:pt x="825" y="73"/>
                  </a:lnTo>
                  <a:lnTo>
                    <a:pt x="841" y="63"/>
                  </a:lnTo>
                  <a:lnTo>
                    <a:pt x="855" y="54"/>
                  </a:lnTo>
                  <a:lnTo>
                    <a:pt x="863" y="48"/>
                  </a:lnTo>
                  <a:lnTo>
                    <a:pt x="871" y="42"/>
                  </a:lnTo>
                  <a:lnTo>
                    <a:pt x="879" y="36"/>
                  </a:lnTo>
                  <a:lnTo>
                    <a:pt x="886" y="31"/>
                  </a:lnTo>
                  <a:lnTo>
                    <a:pt x="894" y="25"/>
                  </a:lnTo>
                  <a:lnTo>
                    <a:pt x="901" y="18"/>
                  </a:lnTo>
                  <a:lnTo>
                    <a:pt x="909" y="12"/>
                  </a:lnTo>
                  <a:lnTo>
                    <a:pt x="916" y="7"/>
                  </a:lnTo>
                  <a:lnTo>
                    <a:pt x="929" y="1"/>
                  </a:lnTo>
                  <a:lnTo>
                    <a:pt x="947" y="0"/>
                  </a:lnTo>
                  <a:lnTo>
                    <a:pt x="970" y="2"/>
                  </a:lnTo>
                  <a:lnTo>
                    <a:pt x="997" y="9"/>
                  </a:lnTo>
                  <a:lnTo>
                    <a:pt x="1025" y="19"/>
                  </a:lnTo>
                  <a:lnTo>
                    <a:pt x="1058" y="32"/>
                  </a:lnTo>
                  <a:lnTo>
                    <a:pt x="1090" y="47"/>
                  </a:lnTo>
                  <a:lnTo>
                    <a:pt x="1123" y="64"/>
                  </a:lnTo>
                  <a:lnTo>
                    <a:pt x="1157" y="81"/>
                  </a:lnTo>
                  <a:lnTo>
                    <a:pt x="1189" y="101"/>
                  </a:lnTo>
                  <a:lnTo>
                    <a:pt x="1220" y="119"/>
                  </a:lnTo>
                  <a:lnTo>
                    <a:pt x="1249" y="138"/>
                  </a:lnTo>
                  <a:lnTo>
                    <a:pt x="1274" y="155"/>
                  </a:lnTo>
                  <a:lnTo>
                    <a:pt x="1296" y="171"/>
                  </a:lnTo>
                  <a:lnTo>
                    <a:pt x="1313" y="185"/>
                  </a:lnTo>
                  <a:lnTo>
                    <a:pt x="1325" y="197"/>
                  </a:lnTo>
                  <a:lnTo>
                    <a:pt x="1339" y="231"/>
                  </a:lnTo>
                  <a:lnTo>
                    <a:pt x="1346" y="286"/>
                  </a:lnTo>
                  <a:lnTo>
                    <a:pt x="1344" y="360"/>
                  </a:lnTo>
                  <a:lnTo>
                    <a:pt x="1339" y="445"/>
                  </a:lnTo>
                  <a:lnTo>
                    <a:pt x="1327" y="536"/>
                  </a:lnTo>
                  <a:lnTo>
                    <a:pt x="1311" y="629"/>
                  </a:lnTo>
                  <a:lnTo>
                    <a:pt x="1291" y="716"/>
                  </a:lnTo>
                  <a:lnTo>
                    <a:pt x="1268" y="794"/>
                  </a:lnTo>
                  <a:lnTo>
                    <a:pt x="1250" y="852"/>
                  </a:lnTo>
                  <a:lnTo>
                    <a:pt x="1232" y="909"/>
                  </a:lnTo>
                  <a:lnTo>
                    <a:pt x="1214" y="962"/>
                  </a:lnTo>
                  <a:lnTo>
                    <a:pt x="1197" y="1009"/>
                  </a:lnTo>
                  <a:lnTo>
                    <a:pt x="1179" y="1047"/>
                  </a:lnTo>
                  <a:lnTo>
                    <a:pt x="1159" y="1076"/>
                  </a:lnTo>
                  <a:lnTo>
                    <a:pt x="1136" y="1091"/>
                  </a:lnTo>
                  <a:lnTo>
                    <a:pt x="1111" y="1092"/>
                  </a:lnTo>
                  <a:lnTo>
                    <a:pt x="1104" y="1089"/>
                  </a:lnTo>
                  <a:lnTo>
                    <a:pt x="1096" y="1086"/>
                  </a:lnTo>
                  <a:lnTo>
                    <a:pt x="1088" y="1081"/>
                  </a:lnTo>
                  <a:lnTo>
                    <a:pt x="1079" y="1076"/>
                  </a:lnTo>
                  <a:lnTo>
                    <a:pt x="1071" y="1069"/>
                  </a:lnTo>
                  <a:lnTo>
                    <a:pt x="1063" y="1061"/>
                  </a:lnTo>
                  <a:lnTo>
                    <a:pt x="1054" y="1051"/>
                  </a:lnTo>
                  <a:lnTo>
                    <a:pt x="1046" y="1040"/>
                  </a:lnTo>
                  <a:lnTo>
                    <a:pt x="1027" y="1015"/>
                  </a:lnTo>
                  <a:lnTo>
                    <a:pt x="1009" y="991"/>
                  </a:lnTo>
                  <a:lnTo>
                    <a:pt x="992" y="971"/>
                  </a:lnTo>
                  <a:lnTo>
                    <a:pt x="975" y="952"/>
                  </a:lnTo>
                  <a:lnTo>
                    <a:pt x="959" y="935"/>
                  </a:lnTo>
                  <a:lnTo>
                    <a:pt x="944" y="920"/>
                  </a:lnTo>
                  <a:lnTo>
                    <a:pt x="929" y="906"/>
                  </a:lnTo>
                  <a:lnTo>
                    <a:pt x="914" y="895"/>
                  </a:lnTo>
                  <a:lnTo>
                    <a:pt x="899" y="884"/>
                  </a:lnTo>
                  <a:lnTo>
                    <a:pt x="885" y="875"/>
                  </a:lnTo>
                  <a:lnTo>
                    <a:pt x="870" y="867"/>
                  </a:lnTo>
                  <a:lnTo>
                    <a:pt x="855" y="861"/>
                  </a:lnTo>
                  <a:lnTo>
                    <a:pt x="839" y="856"/>
                  </a:lnTo>
                  <a:lnTo>
                    <a:pt x="823" y="851"/>
                  </a:lnTo>
                  <a:lnTo>
                    <a:pt x="806" y="847"/>
                  </a:lnTo>
                  <a:lnTo>
                    <a:pt x="789" y="845"/>
                  </a:lnTo>
                  <a:lnTo>
                    <a:pt x="785" y="844"/>
                  </a:lnTo>
                  <a:lnTo>
                    <a:pt x="780" y="844"/>
                  </a:lnTo>
                  <a:lnTo>
                    <a:pt x="774" y="844"/>
                  </a:lnTo>
                  <a:lnTo>
                    <a:pt x="770" y="843"/>
                  </a:lnTo>
                  <a:lnTo>
                    <a:pt x="750" y="842"/>
                  </a:lnTo>
                  <a:lnTo>
                    <a:pt x="732" y="841"/>
                  </a:lnTo>
                  <a:lnTo>
                    <a:pt x="714" y="841"/>
                  </a:lnTo>
                  <a:lnTo>
                    <a:pt x="698" y="839"/>
                  </a:lnTo>
                  <a:lnTo>
                    <a:pt x="682" y="838"/>
                  </a:lnTo>
                  <a:lnTo>
                    <a:pt x="666" y="837"/>
                  </a:lnTo>
                  <a:lnTo>
                    <a:pt x="650" y="835"/>
                  </a:lnTo>
                  <a:lnTo>
                    <a:pt x="634" y="831"/>
                  </a:lnTo>
                  <a:lnTo>
                    <a:pt x="616" y="827"/>
                  </a:lnTo>
                  <a:lnTo>
                    <a:pt x="599" y="821"/>
                  </a:lnTo>
                  <a:lnTo>
                    <a:pt x="581" y="814"/>
                  </a:lnTo>
                  <a:lnTo>
                    <a:pt x="560" y="805"/>
                  </a:lnTo>
                  <a:lnTo>
                    <a:pt x="538" y="794"/>
                  </a:lnTo>
                  <a:lnTo>
                    <a:pt x="515" y="781"/>
                  </a:lnTo>
                  <a:lnTo>
                    <a:pt x="490" y="766"/>
                  </a:lnTo>
                  <a:lnTo>
                    <a:pt x="462" y="747"/>
                  </a:lnTo>
                  <a:close/>
                </a:path>
              </a:pathLst>
            </a:custGeom>
            <a:solidFill>
              <a:srgbClr val="EFF4E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18" name="Freeform 70"/>
            <p:cNvSpPr>
              <a:spLocks/>
            </p:cNvSpPr>
            <p:nvPr/>
          </p:nvSpPr>
          <p:spPr bwMode="auto">
            <a:xfrm>
              <a:off x="4320" y="1644"/>
              <a:ext cx="657" cy="523"/>
            </a:xfrm>
            <a:custGeom>
              <a:avLst/>
              <a:gdLst/>
              <a:ahLst/>
              <a:cxnLst>
                <a:cxn ang="0">
                  <a:pos x="399" y="683"/>
                </a:cxn>
                <a:cxn ang="0">
                  <a:pos x="357" y="646"/>
                </a:cxn>
                <a:cxn ang="0">
                  <a:pos x="334" y="621"/>
                </a:cxn>
                <a:cxn ang="0">
                  <a:pos x="314" y="606"/>
                </a:cxn>
                <a:cxn ang="0">
                  <a:pos x="283" y="596"/>
                </a:cxn>
                <a:cxn ang="0">
                  <a:pos x="242" y="591"/>
                </a:cxn>
                <a:cxn ang="0">
                  <a:pos x="222" y="587"/>
                </a:cxn>
                <a:cxn ang="0">
                  <a:pos x="201" y="584"/>
                </a:cxn>
                <a:cxn ang="0">
                  <a:pos x="153" y="574"/>
                </a:cxn>
                <a:cxn ang="0">
                  <a:pos x="96" y="555"/>
                </a:cxn>
                <a:cxn ang="0">
                  <a:pos x="48" y="531"/>
                </a:cxn>
                <a:cxn ang="0">
                  <a:pos x="15" y="503"/>
                </a:cxn>
                <a:cxn ang="0">
                  <a:pos x="0" y="473"/>
                </a:cxn>
                <a:cxn ang="0">
                  <a:pos x="3" y="449"/>
                </a:cxn>
                <a:cxn ang="0">
                  <a:pos x="16" y="423"/>
                </a:cxn>
                <a:cxn ang="0">
                  <a:pos x="41" y="370"/>
                </a:cxn>
                <a:cxn ang="0">
                  <a:pos x="68" y="294"/>
                </a:cxn>
                <a:cxn ang="0">
                  <a:pos x="83" y="199"/>
                </a:cxn>
                <a:cxn ang="0">
                  <a:pos x="121" y="109"/>
                </a:cxn>
                <a:cxn ang="0">
                  <a:pos x="193" y="52"/>
                </a:cxn>
                <a:cxn ang="0">
                  <a:pos x="260" y="35"/>
                </a:cxn>
                <a:cxn ang="0">
                  <a:pos x="304" y="37"/>
                </a:cxn>
                <a:cxn ang="0">
                  <a:pos x="343" y="46"/>
                </a:cxn>
                <a:cxn ang="0">
                  <a:pos x="390" y="62"/>
                </a:cxn>
                <a:cxn ang="0">
                  <a:pos x="441" y="82"/>
                </a:cxn>
                <a:cxn ang="0">
                  <a:pos x="489" y="100"/>
                </a:cxn>
                <a:cxn ang="0">
                  <a:pos x="526" y="112"/>
                </a:cxn>
                <a:cxn ang="0">
                  <a:pos x="565" y="123"/>
                </a:cxn>
                <a:cxn ang="0">
                  <a:pos x="607" y="128"/>
                </a:cxn>
                <a:cxn ang="0">
                  <a:pos x="653" y="127"/>
                </a:cxn>
                <a:cxn ang="0">
                  <a:pos x="704" y="115"/>
                </a:cxn>
                <a:cxn ang="0">
                  <a:pos x="766" y="92"/>
                </a:cxn>
                <a:cxn ang="0">
                  <a:pos x="816" y="68"/>
                </a:cxn>
                <a:cxn ang="0">
                  <a:pos x="852" y="44"/>
                </a:cxn>
                <a:cxn ang="0">
                  <a:pos x="874" y="28"/>
                </a:cxn>
                <a:cxn ang="0">
                  <a:pos x="896" y="13"/>
                </a:cxn>
                <a:cxn ang="0">
                  <a:pos x="935" y="0"/>
                </a:cxn>
                <a:cxn ang="0">
                  <a:pos x="1011" y="18"/>
                </a:cxn>
                <a:cxn ang="0">
                  <a:pos x="1103" y="60"/>
                </a:cxn>
                <a:cxn ang="0">
                  <a:pos x="1194" y="111"/>
                </a:cxn>
                <a:cxn ang="0">
                  <a:pos x="1266" y="158"/>
                </a:cxn>
                <a:cxn ang="0">
                  <a:pos x="1307" y="215"/>
                </a:cxn>
                <a:cxn ang="0">
                  <a:pos x="1307" y="423"/>
                </a:cxn>
                <a:cxn ang="0">
                  <a:pos x="1261" y="685"/>
                </a:cxn>
                <a:cxn ang="0">
                  <a:pos x="1203" y="873"/>
                </a:cxn>
                <a:cxn ang="0">
                  <a:pos x="1154" y="1007"/>
                </a:cxn>
                <a:cxn ang="0">
                  <a:pos x="1085" y="1043"/>
                </a:cxn>
                <a:cxn ang="0">
                  <a:pos x="1063" y="1030"/>
                </a:cxn>
                <a:cxn ang="0">
                  <a:pos x="1039" y="1009"/>
                </a:cxn>
                <a:cxn ang="0">
                  <a:pos x="1003" y="966"/>
                </a:cxn>
                <a:cxn ang="0">
                  <a:pos x="951" y="908"/>
                </a:cxn>
                <a:cxn ang="0">
                  <a:pos x="905" y="866"/>
                </a:cxn>
                <a:cxn ang="0">
                  <a:pos x="860" y="837"/>
                </a:cxn>
                <a:cxn ang="0">
                  <a:pos x="815" y="820"/>
                </a:cxn>
                <a:cxn ang="0">
                  <a:pos x="766" y="811"/>
                </a:cxn>
                <a:cxn ang="0">
                  <a:pos x="751" y="810"/>
                </a:cxn>
                <a:cxn ang="0">
                  <a:pos x="710" y="806"/>
                </a:cxn>
                <a:cxn ang="0">
                  <a:pos x="662" y="804"/>
                </a:cxn>
                <a:cxn ang="0">
                  <a:pos x="615" y="797"/>
                </a:cxn>
                <a:cxn ang="0">
                  <a:pos x="562" y="781"/>
                </a:cxn>
                <a:cxn ang="0">
                  <a:pos x="498" y="749"/>
                </a:cxn>
              </a:cxnLst>
              <a:rect l="0" t="0" r="r" b="b"/>
              <a:pathLst>
                <a:path w="1314" h="1045">
                  <a:moveTo>
                    <a:pt x="447" y="717"/>
                  </a:moveTo>
                  <a:lnTo>
                    <a:pt x="421" y="699"/>
                  </a:lnTo>
                  <a:lnTo>
                    <a:pt x="399" y="683"/>
                  </a:lnTo>
                  <a:lnTo>
                    <a:pt x="382" y="669"/>
                  </a:lnTo>
                  <a:lnTo>
                    <a:pt x="368" y="657"/>
                  </a:lnTo>
                  <a:lnTo>
                    <a:pt x="357" y="646"/>
                  </a:lnTo>
                  <a:lnTo>
                    <a:pt x="349" y="637"/>
                  </a:lnTo>
                  <a:lnTo>
                    <a:pt x="341" y="629"/>
                  </a:lnTo>
                  <a:lnTo>
                    <a:pt x="334" y="621"/>
                  </a:lnTo>
                  <a:lnTo>
                    <a:pt x="328" y="615"/>
                  </a:lnTo>
                  <a:lnTo>
                    <a:pt x="321" y="611"/>
                  </a:lnTo>
                  <a:lnTo>
                    <a:pt x="314" y="606"/>
                  </a:lnTo>
                  <a:lnTo>
                    <a:pt x="306" y="602"/>
                  </a:lnTo>
                  <a:lnTo>
                    <a:pt x="296" y="599"/>
                  </a:lnTo>
                  <a:lnTo>
                    <a:pt x="283" y="596"/>
                  </a:lnTo>
                  <a:lnTo>
                    <a:pt x="267" y="593"/>
                  </a:lnTo>
                  <a:lnTo>
                    <a:pt x="247" y="591"/>
                  </a:lnTo>
                  <a:lnTo>
                    <a:pt x="242" y="591"/>
                  </a:lnTo>
                  <a:lnTo>
                    <a:pt x="235" y="590"/>
                  </a:lnTo>
                  <a:lnTo>
                    <a:pt x="229" y="589"/>
                  </a:lnTo>
                  <a:lnTo>
                    <a:pt x="222" y="587"/>
                  </a:lnTo>
                  <a:lnTo>
                    <a:pt x="215" y="586"/>
                  </a:lnTo>
                  <a:lnTo>
                    <a:pt x="208" y="585"/>
                  </a:lnTo>
                  <a:lnTo>
                    <a:pt x="201" y="584"/>
                  </a:lnTo>
                  <a:lnTo>
                    <a:pt x="194" y="583"/>
                  </a:lnTo>
                  <a:lnTo>
                    <a:pt x="174" y="578"/>
                  </a:lnTo>
                  <a:lnTo>
                    <a:pt x="153" y="574"/>
                  </a:lnTo>
                  <a:lnTo>
                    <a:pt x="133" y="568"/>
                  </a:lnTo>
                  <a:lnTo>
                    <a:pt x="115" y="562"/>
                  </a:lnTo>
                  <a:lnTo>
                    <a:pt x="96" y="555"/>
                  </a:lnTo>
                  <a:lnTo>
                    <a:pt x="79" y="548"/>
                  </a:lnTo>
                  <a:lnTo>
                    <a:pt x="63" y="540"/>
                  </a:lnTo>
                  <a:lnTo>
                    <a:pt x="48" y="531"/>
                  </a:lnTo>
                  <a:lnTo>
                    <a:pt x="35" y="523"/>
                  </a:lnTo>
                  <a:lnTo>
                    <a:pt x="24" y="514"/>
                  </a:lnTo>
                  <a:lnTo>
                    <a:pt x="15" y="503"/>
                  </a:lnTo>
                  <a:lnTo>
                    <a:pt x="8" y="494"/>
                  </a:lnTo>
                  <a:lnTo>
                    <a:pt x="2" y="484"/>
                  </a:lnTo>
                  <a:lnTo>
                    <a:pt x="0" y="473"/>
                  </a:lnTo>
                  <a:lnTo>
                    <a:pt x="0" y="463"/>
                  </a:lnTo>
                  <a:lnTo>
                    <a:pt x="3" y="453"/>
                  </a:lnTo>
                  <a:lnTo>
                    <a:pt x="3" y="449"/>
                  </a:lnTo>
                  <a:lnTo>
                    <a:pt x="7" y="442"/>
                  </a:lnTo>
                  <a:lnTo>
                    <a:pt x="10" y="434"/>
                  </a:lnTo>
                  <a:lnTo>
                    <a:pt x="16" y="423"/>
                  </a:lnTo>
                  <a:lnTo>
                    <a:pt x="23" y="409"/>
                  </a:lnTo>
                  <a:lnTo>
                    <a:pt x="32" y="390"/>
                  </a:lnTo>
                  <a:lnTo>
                    <a:pt x="41" y="370"/>
                  </a:lnTo>
                  <a:lnTo>
                    <a:pt x="50" y="347"/>
                  </a:lnTo>
                  <a:lnTo>
                    <a:pt x="60" y="321"/>
                  </a:lnTo>
                  <a:lnTo>
                    <a:pt x="68" y="294"/>
                  </a:lnTo>
                  <a:lnTo>
                    <a:pt x="75" y="265"/>
                  </a:lnTo>
                  <a:lnTo>
                    <a:pt x="78" y="236"/>
                  </a:lnTo>
                  <a:lnTo>
                    <a:pt x="83" y="199"/>
                  </a:lnTo>
                  <a:lnTo>
                    <a:pt x="92" y="166"/>
                  </a:lnTo>
                  <a:lnTo>
                    <a:pt x="104" y="136"/>
                  </a:lnTo>
                  <a:lnTo>
                    <a:pt x="121" y="109"/>
                  </a:lnTo>
                  <a:lnTo>
                    <a:pt x="140" y="86"/>
                  </a:lnTo>
                  <a:lnTo>
                    <a:pt x="164" y="67"/>
                  </a:lnTo>
                  <a:lnTo>
                    <a:pt x="193" y="52"/>
                  </a:lnTo>
                  <a:lnTo>
                    <a:pt x="225" y="40"/>
                  </a:lnTo>
                  <a:lnTo>
                    <a:pt x="244" y="37"/>
                  </a:lnTo>
                  <a:lnTo>
                    <a:pt x="260" y="35"/>
                  </a:lnTo>
                  <a:lnTo>
                    <a:pt x="276" y="35"/>
                  </a:lnTo>
                  <a:lnTo>
                    <a:pt x="290" y="35"/>
                  </a:lnTo>
                  <a:lnTo>
                    <a:pt x="304" y="37"/>
                  </a:lnTo>
                  <a:lnTo>
                    <a:pt x="318" y="39"/>
                  </a:lnTo>
                  <a:lnTo>
                    <a:pt x="330" y="43"/>
                  </a:lnTo>
                  <a:lnTo>
                    <a:pt x="343" y="46"/>
                  </a:lnTo>
                  <a:lnTo>
                    <a:pt x="359" y="51"/>
                  </a:lnTo>
                  <a:lnTo>
                    <a:pt x="374" y="56"/>
                  </a:lnTo>
                  <a:lnTo>
                    <a:pt x="390" y="62"/>
                  </a:lnTo>
                  <a:lnTo>
                    <a:pt x="407" y="69"/>
                  </a:lnTo>
                  <a:lnTo>
                    <a:pt x="424" y="75"/>
                  </a:lnTo>
                  <a:lnTo>
                    <a:pt x="441" y="82"/>
                  </a:lnTo>
                  <a:lnTo>
                    <a:pt x="458" y="89"/>
                  </a:lnTo>
                  <a:lnTo>
                    <a:pt x="477" y="96"/>
                  </a:lnTo>
                  <a:lnTo>
                    <a:pt x="489" y="100"/>
                  </a:lnTo>
                  <a:lnTo>
                    <a:pt x="501" y="104"/>
                  </a:lnTo>
                  <a:lnTo>
                    <a:pt x="513" y="108"/>
                  </a:lnTo>
                  <a:lnTo>
                    <a:pt x="526" y="112"/>
                  </a:lnTo>
                  <a:lnTo>
                    <a:pt x="539" y="116"/>
                  </a:lnTo>
                  <a:lnTo>
                    <a:pt x="551" y="120"/>
                  </a:lnTo>
                  <a:lnTo>
                    <a:pt x="565" y="123"/>
                  </a:lnTo>
                  <a:lnTo>
                    <a:pt x="579" y="126"/>
                  </a:lnTo>
                  <a:lnTo>
                    <a:pt x="593" y="127"/>
                  </a:lnTo>
                  <a:lnTo>
                    <a:pt x="607" y="128"/>
                  </a:lnTo>
                  <a:lnTo>
                    <a:pt x="622" y="129"/>
                  </a:lnTo>
                  <a:lnTo>
                    <a:pt x="638" y="128"/>
                  </a:lnTo>
                  <a:lnTo>
                    <a:pt x="653" y="127"/>
                  </a:lnTo>
                  <a:lnTo>
                    <a:pt x="669" y="124"/>
                  </a:lnTo>
                  <a:lnTo>
                    <a:pt x="686" y="120"/>
                  </a:lnTo>
                  <a:lnTo>
                    <a:pt x="704" y="115"/>
                  </a:lnTo>
                  <a:lnTo>
                    <a:pt x="727" y="108"/>
                  </a:lnTo>
                  <a:lnTo>
                    <a:pt x="747" y="100"/>
                  </a:lnTo>
                  <a:lnTo>
                    <a:pt x="766" y="92"/>
                  </a:lnTo>
                  <a:lnTo>
                    <a:pt x="784" y="84"/>
                  </a:lnTo>
                  <a:lnTo>
                    <a:pt x="801" y="76"/>
                  </a:lnTo>
                  <a:lnTo>
                    <a:pt x="816" y="68"/>
                  </a:lnTo>
                  <a:lnTo>
                    <a:pt x="831" y="59"/>
                  </a:lnTo>
                  <a:lnTo>
                    <a:pt x="845" y="49"/>
                  </a:lnTo>
                  <a:lnTo>
                    <a:pt x="852" y="44"/>
                  </a:lnTo>
                  <a:lnTo>
                    <a:pt x="860" y="39"/>
                  </a:lnTo>
                  <a:lnTo>
                    <a:pt x="867" y="33"/>
                  </a:lnTo>
                  <a:lnTo>
                    <a:pt x="874" y="28"/>
                  </a:lnTo>
                  <a:lnTo>
                    <a:pt x="881" y="23"/>
                  </a:lnTo>
                  <a:lnTo>
                    <a:pt x="889" y="17"/>
                  </a:lnTo>
                  <a:lnTo>
                    <a:pt x="896" y="13"/>
                  </a:lnTo>
                  <a:lnTo>
                    <a:pt x="904" y="7"/>
                  </a:lnTo>
                  <a:lnTo>
                    <a:pt x="918" y="1"/>
                  </a:lnTo>
                  <a:lnTo>
                    <a:pt x="935" y="0"/>
                  </a:lnTo>
                  <a:lnTo>
                    <a:pt x="957" y="3"/>
                  </a:lnTo>
                  <a:lnTo>
                    <a:pt x="982" y="9"/>
                  </a:lnTo>
                  <a:lnTo>
                    <a:pt x="1011" y="18"/>
                  </a:lnTo>
                  <a:lnTo>
                    <a:pt x="1041" y="30"/>
                  </a:lnTo>
                  <a:lnTo>
                    <a:pt x="1072" y="44"/>
                  </a:lnTo>
                  <a:lnTo>
                    <a:pt x="1103" y="60"/>
                  </a:lnTo>
                  <a:lnTo>
                    <a:pt x="1134" y="76"/>
                  </a:lnTo>
                  <a:lnTo>
                    <a:pt x="1165" y="93"/>
                  </a:lnTo>
                  <a:lnTo>
                    <a:pt x="1194" y="111"/>
                  </a:lnTo>
                  <a:lnTo>
                    <a:pt x="1222" y="127"/>
                  </a:lnTo>
                  <a:lnTo>
                    <a:pt x="1246" y="143"/>
                  </a:lnTo>
                  <a:lnTo>
                    <a:pt x="1266" y="158"/>
                  </a:lnTo>
                  <a:lnTo>
                    <a:pt x="1282" y="170"/>
                  </a:lnTo>
                  <a:lnTo>
                    <a:pt x="1293" y="182"/>
                  </a:lnTo>
                  <a:lnTo>
                    <a:pt x="1307" y="215"/>
                  </a:lnTo>
                  <a:lnTo>
                    <a:pt x="1314" y="270"/>
                  </a:lnTo>
                  <a:lnTo>
                    <a:pt x="1314" y="341"/>
                  </a:lnTo>
                  <a:lnTo>
                    <a:pt x="1307" y="423"/>
                  </a:lnTo>
                  <a:lnTo>
                    <a:pt x="1297" y="510"/>
                  </a:lnTo>
                  <a:lnTo>
                    <a:pt x="1281" y="600"/>
                  </a:lnTo>
                  <a:lnTo>
                    <a:pt x="1261" y="685"/>
                  </a:lnTo>
                  <a:lnTo>
                    <a:pt x="1238" y="761"/>
                  </a:lnTo>
                  <a:lnTo>
                    <a:pt x="1220" y="818"/>
                  </a:lnTo>
                  <a:lnTo>
                    <a:pt x="1203" y="873"/>
                  </a:lnTo>
                  <a:lnTo>
                    <a:pt x="1187" y="925"/>
                  </a:lnTo>
                  <a:lnTo>
                    <a:pt x="1171" y="970"/>
                  </a:lnTo>
                  <a:lnTo>
                    <a:pt x="1154" y="1007"/>
                  </a:lnTo>
                  <a:lnTo>
                    <a:pt x="1134" y="1032"/>
                  </a:lnTo>
                  <a:lnTo>
                    <a:pt x="1111" y="1045"/>
                  </a:lnTo>
                  <a:lnTo>
                    <a:pt x="1085" y="1043"/>
                  </a:lnTo>
                  <a:lnTo>
                    <a:pt x="1078" y="1039"/>
                  </a:lnTo>
                  <a:lnTo>
                    <a:pt x="1071" y="1036"/>
                  </a:lnTo>
                  <a:lnTo>
                    <a:pt x="1063" y="1030"/>
                  </a:lnTo>
                  <a:lnTo>
                    <a:pt x="1055" y="1024"/>
                  </a:lnTo>
                  <a:lnTo>
                    <a:pt x="1047" y="1017"/>
                  </a:lnTo>
                  <a:lnTo>
                    <a:pt x="1039" y="1009"/>
                  </a:lnTo>
                  <a:lnTo>
                    <a:pt x="1031" y="1000"/>
                  </a:lnTo>
                  <a:lnTo>
                    <a:pt x="1021" y="990"/>
                  </a:lnTo>
                  <a:lnTo>
                    <a:pt x="1003" y="966"/>
                  </a:lnTo>
                  <a:lnTo>
                    <a:pt x="985" y="945"/>
                  </a:lnTo>
                  <a:lnTo>
                    <a:pt x="968" y="926"/>
                  </a:lnTo>
                  <a:lnTo>
                    <a:pt x="951" y="908"/>
                  </a:lnTo>
                  <a:lnTo>
                    <a:pt x="936" y="893"/>
                  </a:lnTo>
                  <a:lnTo>
                    <a:pt x="920" y="879"/>
                  </a:lnTo>
                  <a:lnTo>
                    <a:pt x="905" y="866"/>
                  </a:lnTo>
                  <a:lnTo>
                    <a:pt x="890" y="855"/>
                  </a:lnTo>
                  <a:lnTo>
                    <a:pt x="875" y="846"/>
                  </a:lnTo>
                  <a:lnTo>
                    <a:pt x="860" y="837"/>
                  </a:lnTo>
                  <a:lnTo>
                    <a:pt x="845" y="831"/>
                  </a:lnTo>
                  <a:lnTo>
                    <a:pt x="830" y="825"/>
                  </a:lnTo>
                  <a:lnTo>
                    <a:pt x="815" y="820"/>
                  </a:lnTo>
                  <a:lnTo>
                    <a:pt x="799" y="817"/>
                  </a:lnTo>
                  <a:lnTo>
                    <a:pt x="783" y="813"/>
                  </a:lnTo>
                  <a:lnTo>
                    <a:pt x="766" y="811"/>
                  </a:lnTo>
                  <a:lnTo>
                    <a:pt x="761" y="810"/>
                  </a:lnTo>
                  <a:lnTo>
                    <a:pt x="757" y="810"/>
                  </a:lnTo>
                  <a:lnTo>
                    <a:pt x="751" y="810"/>
                  </a:lnTo>
                  <a:lnTo>
                    <a:pt x="746" y="809"/>
                  </a:lnTo>
                  <a:lnTo>
                    <a:pt x="728" y="808"/>
                  </a:lnTo>
                  <a:lnTo>
                    <a:pt x="710" y="806"/>
                  </a:lnTo>
                  <a:lnTo>
                    <a:pt x="693" y="806"/>
                  </a:lnTo>
                  <a:lnTo>
                    <a:pt x="677" y="805"/>
                  </a:lnTo>
                  <a:lnTo>
                    <a:pt x="662" y="804"/>
                  </a:lnTo>
                  <a:lnTo>
                    <a:pt x="646" y="803"/>
                  </a:lnTo>
                  <a:lnTo>
                    <a:pt x="631" y="801"/>
                  </a:lnTo>
                  <a:lnTo>
                    <a:pt x="615" y="797"/>
                  </a:lnTo>
                  <a:lnTo>
                    <a:pt x="598" y="794"/>
                  </a:lnTo>
                  <a:lnTo>
                    <a:pt x="580" y="788"/>
                  </a:lnTo>
                  <a:lnTo>
                    <a:pt x="562" y="781"/>
                  </a:lnTo>
                  <a:lnTo>
                    <a:pt x="542" y="773"/>
                  </a:lnTo>
                  <a:lnTo>
                    <a:pt x="521" y="761"/>
                  </a:lnTo>
                  <a:lnTo>
                    <a:pt x="498" y="749"/>
                  </a:lnTo>
                  <a:lnTo>
                    <a:pt x="474" y="734"/>
                  </a:lnTo>
                  <a:lnTo>
                    <a:pt x="447" y="717"/>
                  </a:lnTo>
                  <a:close/>
                </a:path>
              </a:pathLst>
            </a:custGeom>
            <a:solidFill>
              <a:srgbClr val="DDEDC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19" name="Freeform 71"/>
            <p:cNvSpPr>
              <a:spLocks/>
            </p:cNvSpPr>
            <p:nvPr/>
          </p:nvSpPr>
          <p:spPr bwMode="auto">
            <a:xfrm>
              <a:off x="4329" y="1654"/>
              <a:ext cx="642" cy="499"/>
            </a:xfrm>
            <a:custGeom>
              <a:avLst/>
              <a:gdLst/>
              <a:ahLst/>
              <a:cxnLst>
                <a:cxn ang="0">
                  <a:pos x="387" y="653"/>
                </a:cxn>
                <a:cxn ang="0">
                  <a:pos x="346" y="617"/>
                </a:cxn>
                <a:cxn ang="0">
                  <a:pos x="323" y="593"/>
                </a:cxn>
                <a:cxn ang="0">
                  <a:pos x="304" y="578"/>
                </a:cxn>
                <a:cxn ang="0">
                  <a:pos x="274" y="569"/>
                </a:cxn>
                <a:cxn ang="0">
                  <a:pos x="236" y="563"/>
                </a:cxn>
                <a:cxn ang="0">
                  <a:pos x="218" y="561"/>
                </a:cxn>
                <a:cxn ang="0">
                  <a:pos x="197" y="558"/>
                </a:cxn>
                <a:cxn ang="0">
                  <a:pos x="151" y="549"/>
                </a:cxn>
                <a:cxn ang="0">
                  <a:pos x="96" y="532"/>
                </a:cxn>
                <a:cxn ang="0">
                  <a:pos x="50" y="509"/>
                </a:cxn>
                <a:cxn ang="0">
                  <a:pos x="16" y="482"/>
                </a:cxn>
                <a:cxn ang="0">
                  <a:pos x="1" y="453"/>
                </a:cxn>
                <a:cxn ang="0">
                  <a:pos x="2" y="429"/>
                </a:cxn>
                <a:cxn ang="0">
                  <a:pos x="15" y="403"/>
                </a:cxn>
                <a:cxn ang="0">
                  <a:pos x="38" y="354"/>
                </a:cxn>
                <a:cxn ang="0">
                  <a:pos x="65" y="281"/>
                </a:cxn>
                <a:cxn ang="0">
                  <a:pos x="80" y="187"/>
                </a:cxn>
                <a:cxn ang="0">
                  <a:pos x="113" y="100"/>
                </a:cxn>
                <a:cxn ang="0">
                  <a:pos x="180" y="43"/>
                </a:cxn>
                <a:cxn ang="0">
                  <a:pos x="249" y="26"/>
                </a:cxn>
                <a:cxn ang="0">
                  <a:pos x="297" y="32"/>
                </a:cxn>
                <a:cxn ang="0">
                  <a:pos x="340" y="44"/>
                </a:cxn>
                <a:cxn ang="0">
                  <a:pos x="391" y="63"/>
                </a:cxn>
                <a:cxn ang="0">
                  <a:pos x="448" y="82"/>
                </a:cxn>
                <a:cxn ang="0">
                  <a:pos x="500" y="97"/>
                </a:cxn>
                <a:cxn ang="0">
                  <a:pos x="536" y="106"/>
                </a:cxn>
                <a:cxn ang="0">
                  <a:pos x="574" y="114"/>
                </a:cxn>
                <a:cxn ang="0">
                  <a:pos x="613" y="118"/>
                </a:cxn>
                <a:cxn ang="0">
                  <a:pos x="656" y="116"/>
                </a:cxn>
                <a:cxn ang="0">
                  <a:pos x="703" y="106"/>
                </a:cxn>
                <a:cxn ang="0">
                  <a:pos x="762" y="85"/>
                </a:cxn>
                <a:cxn ang="0">
                  <a:pos x="810" y="62"/>
                </a:cxn>
                <a:cxn ang="0">
                  <a:pos x="843" y="40"/>
                </a:cxn>
                <a:cxn ang="0">
                  <a:pos x="864" y="25"/>
                </a:cxn>
                <a:cxn ang="0">
                  <a:pos x="886" y="10"/>
                </a:cxn>
                <a:cxn ang="0">
                  <a:pos x="924" y="0"/>
                </a:cxn>
                <a:cxn ang="0">
                  <a:pos x="997" y="17"/>
                </a:cxn>
                <a:cxn ang="0">
                  <a:pos x="1085" y="54"/>
                </a:cxn>
                <a:cxn ang="0">
                  <a:pos x="1172" y="100"/>
                </a:cxn>
                <a:cxn ang="0">
                  <a:pos x="1238" y="144"/>
                </a:cxn>
                <a:cxn ang="0">
                  <a:pos x="1279" y="199"/>
                </a:cxn>
                <a:cxn ang="0">
                  <a:pos x="1279" y="399"/>
                </a:cxn>
                <a:cxn ang="0">
                  <a:pos x="1233" y="653"/>
                </a:cxn>
                <a:cxn ang="0">
                  <a:pos x="1176" y="837"/>
                </a:cxn>
                <a:cxn ang="0">
                  <a:pos x="1130" y="965"/>
                </a:cxn>
                <a:cxn ang="0">
                  <a:pos x="1061" y="990"/>
                </a:cxn>
                <a:cxn ang="0">
                  <a:pos x="1039" y="978"/>
                </a:cxn>
                <a:cxn ang="0">
                  <a:pos x="1016" y="957"/>
                </a:cxn>
                <a:cxn ang="0">
                  <a:pos x="982" y="917"/>
                </a:cxn>
                <a:cxn ang="0">
                  <a:pos x="931" y="864"/>
                </a:cxn>
                <a:cxn ang="0">
                  <a:pos x="885" y="826"/>
                </a:cxn>
                <a:cxn ang="0">
                  <a:pos x="839" y="799"/>
                </a:cxn>
                <a:cxn ang="0">
                  <a:pos x="793" y="784"/>
                </a:cxn>
                <a:cxn ang="0">
                  <a:pos x="744" y="775"/>
                </a:cxn>
                <a:cxn ang="0">
                  <a:pos x="730" y="774"/>
                </a:cxn>
                <a:cxn ang="0">
                  <a:pos x="690" y="771"/>
                </a:cxn>
                <a:cxn ang="0">
                  <a:pos x="643" y="769"/>
                </a:cxn>
                <a:cxn ang="0">
                  <a:pos x="597" y="762"/>
                </a:cxn>
                <a:cxn ang="0">
                  <a:pos x="546" y="747"/>
                </a:cxn>
                <a:cxn ang="0">
                  <a:pos x="484" y="716"/>
                </a:cxn>
              </a:cxnLst>
              <a:rect l="0" t="0" r="r" b="b"/>
              <a:pathLst>
                <a:path w="1285" h="997">
                  <a:moveTo>
                    <a:pt x="433" y="685"/>
                  </a:moveTo>
                  <a:lnTo>
                    <a:pt x="408" y="668"/>
                  </a:lnTo>
                  <a:lnTo>
                    <a:pt x="387" y="653"/>
                  </a:lnTo>
                  <a:lnTo>
                    <a:pt x="371" y="640"/>
                  </a:lnTo>
                  <a:lnTo>
                    <a:pt x="357" y="627"/>
                  </a:lnTo>
                  <a:lnTo>
                    <a:pt x="346" y="617"/>
                  </a:lnTo>
                  <a:lnTo>
                    <a:pt x="336" y="608"/>
                  </a:lnTo>
                  <a:lnTo>
                    <a:pt x="330" y="600"/>
                  </a:lnTo>
                  <a:lnTo>
                    <a:pt x="323" y="593"/>
                  </a:lnTo>
                  <a:lnTo>
                    <a:pt x="317" y="587"/>
                  </a:lnTo>
                  <a:lnTo>
                    <a:pt x="311" y="582"/>
                  </a:lnTo>
                  <a:lnTo>
                    <a:pt x="304" y="578"/>
                  </a:lnTo>
                  <a:lnTo>
                    <a:pt x="296" y="574"/>
                  </a:lnTo>
                  <a:lnTo>
                    <a:pt x="287" y="571"/>
                  </a:lnTo>
                  <a:lnTo>
                    <a:pt x="274" y="569"/>
                  </a:lnTo>
                  <a:lnTo>
                    <a:pt x="260" y="566"/>
                  </a:lnTo>
                  <a:lnTo>
                    <a:pt x="242" y="564"/>
                  </a:lnTo>
                  <a:lnTo>
                    <a:pt x="236" y="563"/>
                  </a:lnTo>
                  <a:lnTo>
                    <a:pt x="230" y="562"/>
                  </a:lnTo>
                  <a:lnTo>
                    <a:pt x="225" y="562"/>
                  </a:lnTo>
                  <a:lnTo>
                    <a:pt x="218" y="561"/>
                  </a:lnTo>
                  <a:lnTo>
                    <a:pt x="211" y="559"/>
                  </a:lnTo>
                  <a:lnTo>
                    <a:pt x="204" y="558"/>
                  </a:lnTo>
                  <a:lnTo>
                    <a:pt x="197" y="558"/>
                  </a:lnTo>
                  <a:lnTo>
                    <a:pt x="190" y="557"/>
                  </a:lnTo>
                  <a:lnTo>
                    <a:pt x="171" y="554"/>
                  </a:lnTo>
                  <a:lnTo>
                    <a:pt x="151" y="549"/>
                  </a:lnTo>
                  <a:lnTo>
                    <a:pt x="131" y="543"/>
                  </a:lnTo>
                  <a:lnTo>
                    <a:pt x="113" y="538"/>
                  </a:lnTo>
                  <a:lnTo>
                    <a:pt x="96" y="532"/>
                  </a:lnTo>
                  <a:lnTo>
                    <a:pt x="80" y="524"/>
                  </a:lnTo>
                  <a:lnTo>
                    <a:pt x="63" y="517"/>
                  </a:lnTo>
                  <a:lnTo>
                    <a:pt x="50" y="509"/>
                  </a:lnTo>
                  <a:lnTo>
                    <a:pt x="37" y="501"/>
                  </a:lnTo>
                  <a:lnTo>
                    <a:pt x="25" y="491"/>
                  </a:lnTo>
                  <a:lnTo>
                    <a:pt x="16" y="482"/>
                  </a:lnTo>
                  <a:lnTo>
                    <a:pt x="9" y="473"/>
                  </a:lnTo>
                  <a:lnTo>
                    <a:pt x="4" y="463"/>
                  </a:lnTo>
                  <a:lnTo>
                    <a:pt x="1" y="453"/>
                  </a:lnTo>
                  <a:lnTo>
                    <a:pt x="0" y="443"/>
                  </a:lnTo>
                  <a:lnTo>
                    <a:pt x="2" y="433"/>
                  </a:lnTo>
                  <a:lnTo>
                    <a:pt x="2" y="429"/>
                  </a:lnTo>
                  <a:lnTo>
                    <a:pt x="5" y="422"/>
                  </a:lnTo>
                  <a:lnTo>
                    <a:pt x="9" y="414"/>
                  </a:lnTo>
                  <a:lnTo>
                    <a:pt x="15" y="403"/>
                  </a:lnTo>
                  <a:lnTo>
                    <a:pt x="21" y="390"/>
                  </a:lnTo>
                  <a:lnTo>
                    <a:pt x="29" y="374"/>
                  </a:lnTo>
                  <a:lnTo>
                    <a:pt x="38" y="354"/>
                  </a:lnTo>
                  <a:lnTo>
                    <a:pt x="47" y="331"/>
                  </a:lnTo>
                  <a:lnTo>
                    <a:pt x="57" y="307"/>
                  </a:lnTo>
                  <a:lnTo>
                    <a:pt x="65" y="281"/>
                  </a:lnTo>
                  <a:lnTo>
                    <a:pt x="70" y="252"/>
                  </a:lnTo>
                  <a:lnTo>
                    <a:pt x="75" y="223"/>
                  </a:lnTo>
                  <a:lnTo>
                    <a:pt x="80" y="187"/>
                  </a:lnTo>
                  <a:lnTo>
                    <a:pt x="88" y="155"/>
                  </a:lnTo>
                  <a:lnTo>
                    <a:pt x="98" y="125"/>
                  </a:lnTo>
                  <a:lnTo>
                    <a:pt x="113" y="100"/>
                  </a:lnTo>
                  <a:lnTo>
                    <a:pt x="130" y="78"/>
                  </a:lnTo>
                  <a:lnTo>
                    <a:pt x="153" y="58"/>
                  </a:lnTo>
                  <a:lnTo>
                    <a:pt x="180" y="43"/>
                  </a:lnTo>
                  <a:lnTo>
                    <a:pt x="212" y="32"/>
                  </a:lnTo>
                  <a:lnTo>
                    <a:pt x="232" y="28"/>
                  </a:lnTo>
                  <a:lnTo>
                    <a:pt x="249" y="26"/>
                  </a:lnTo>
                  <a:lnTo>
                    <a:pt x="266" y="26"/>
                  </a:lnTo>
                  <a:lnTo>
                    <a:pt x="282" y="28"/>
                  </a:lnTo>
                  <a:lnTo>
                    <a:pt x="297" y="32"/>
                  </a:lnTo>
                  <a:lnTo>
                    <a:pt x="312" y="35"/>
                  </a:lnTo>
                  <a:lnTo>
                    <a:pt x="326" y="40"/>
                  </a:lnTo>
                  <a:lnTo>
                    <a:pt x="340" y="44"/>
                  </a:lnTo>
                  <a:lnTo>
                    <a:pt x="356" y="50"/>
                  </a:lnTo>
                  <a:lnTo>
                    <a:pt x="373" y="56"/>
                  </a:lnTo>
                  <a:lnTo>
                    <a:pt x="391" y="63"/>
                  </a:lnTo>
                  <a:lnTo>
                    <a:pt x="409" y="69"/>
                  </a:lnTo>
                  <a:lnTo>
                    <a:pt x="429" y="76"/>
                  </a:lnTo>
                  <a:lnTo>
                    <a:pt x="448" y="82"/>
                  </a:lnTo>
                  <a:lnTo>
                    <a:pt x="468" y="88"/>
                  </a:lnTo>
                  <a:lnTo>
                    <a:pt x="489" y="94"/>
                  </a:lnTo>
                  <a:lnTo>
                    <a:pt x="500" y="97"/>
                  </a:lnTo>
                  <a:lnTo>
                    <a:pt x="512" y="100"/>
                  </a:lnTo>
                  <a:lnTo>
                    <a:pt x="524" y="103"/>
                  </a:lnTo>
                  <a:lnTo>
                    <a:pt x="536" y="106"/>
                  </a:lnTo>
                  <a:lnTo>
                    <a:pt x="548" y="109"/>
                  </a:lnTo>
                  <a:lnTo>
                    <a:pt x="561" y="111"/>
                  </a:lnTo>
                  <a:lnTo>
                    <a:pt x="574" y="114"/>
                  </a:lnTo>
                  <a:lnTo>
                    <a:pt x="586" y="116"/>
                  </a:lnTo>
                  <a:lnTo>
                    <a:pt x="599" y="117"/>
                  </a:lnTo>
                  <a:lnTo>
                    <a:pt x="613" y="118"/>
                  </a:lnTo>
                  <a:lnTo>
                    <a:pt x="627" y="118"/>
                  </a:lnTo>
                  <a:lnTo>
                    <a:pt x="641" y="117"/>
                  </a:lnTo>
                  <a:lnTo>
                    <a:pt x="656" y="116"/>
                  </a:lnTo>
                  <a:lnTo>
                    <a:pt x="671" y="114"/>
                  </a:lnTo>
                  <a:lnTo>
                    <a:pt x="687" y="110"/>
                  </a:lnTo>
                  <a:lnTo>
                    <a:pt x="703" y="106"/>
                  </a:lnTo>
                  <a:lnTo>
                    <a:pt x="724" y="99"/>
                  </a:lnTo>
                  <a:lnTo>
                    <a:pt x="744" y="92"/>
                  </a:lnTo>
                  <a:lnTo>
                    <a:pt x="762" y="85"/>
                  </a:lnTo>
                  <a:lnTo>
                    <a:pt x="779" y="77"/>
                  </a:lnTo>
                  <a:lnTo>
                    <a:pt x="795" y="70"/>
                  </a:lnTo>
                  <a:lnTo>
                    <a:pt x="810" y="62"/>
                  </a:lnTo>
                  <a:lnTo>
                    <a:pt x="824" y="53"/>
                  </a:lnTo>
                  <a:lnTo>
                    <a:pt x="836" y="44"/>
                  </a:lnTo>
                  <a:lnTo>
                    <a:pt x="843" y="40"/>
                  </a:lnTo>
                  <a:lnTo>
                    <a:pt x="850" y="35"/>
                  </a:lnTo>
                  <a:lnTo>
                    <a:pt x="857" y="29"/>
                  </a:lnTo>
                  <a:lnTo>
                    <a:pt x="864" y="25"/>
                  </a:lnTo>
                  <a:lnTo>
                    <a:pt x="871" y="20"/>
                  </a:lnTo>
                  <a:lnTo>
                    <a:pt x="878" y="15"/>
                  </a:lnTo>
                  <a:lnTo>
                    <a:pt x="886" y="10"/>
                  </a:lnTo>
                  <a:lnTo>
                    <a:pt x="893" y="5"/>
                  </a:lnTo>
                  <a:lnTo>
                    <a:pt x="907" y="1"/>
                  </a:lnTo>
                  <a:lnTo>
                    <a:pt x="924" y="0"/>
                  </a:lnTo>
                  <a:lnTo>
                    <a:pt x="946" y="2"/>
                  </a:lnTo>
                  <a:lnTo>
                    <a:pt x="970" y="8"/>
                  </a:lnTo>
                  <a:lnTo>
                    <a:pt x="997" y="17"/>
                  </a:lnTo>
                  <a:lnTo>
                    <a:pt x="1025" y="27"/>
                  </a:lnTo>
                  <a:lnTo>
                    <a:pt x="1055" y="40"/>
                  </a:lnTo>
                  <a:lnTo>
                    <a:pt x="1085" y="54"/>
                  </a:lnTo>
                  <a:lnTo>
                    <a:pt x="1115" y="69"/>
                  </a:lnTo>
                  <a:lnTo>
                    <a:pt x="1144" y="84"/>
                  </a:lnTo>
                  <a:lnTo>
                    <a:pt x="1172" y="100"/>
                  </a:lnTo>
                  <a:lnTo>
                    <a:pt x="1197" y="115"/>
                  </a:lnTo>
                  <a:lnTo>
                    <a:pt x="1220" y="130"/>
                  </a:lnTo>
                  <a:lnTo>
                    <a:pt x="1238" y="144"/>
                  </a:lnTo>
                  <a:lnTo>
                    <a:pt x="1255" y="156"/>
                  </a:lnTo>
                  <a:lnTo>
                    <a:pt x="1265" y="167"/>
                  </a:lnTo>
                  <a:lnTo>
                    <a:pt x="1279" y="199"/>
                  </a:lnTo>
                  <a:lnTo>
                    <a:pt x="1285" y="251"/>
                  </a:lnTo>
                  <a:lnTo>
                    <a:pt x="1285" y="320"/>
                  </a:lnTo>
                  <a:lnTo>
                    <a:pt x="1279" y="399"/>
                  </a:lnTo>
                  <a:lnTo>
                    <a:pt x="1267" y="485"/>
                  </a:lnTo>
                  <a:lnTo>
                    <a:pt x="1252" y="571"/>
                  </a:lnTo>
                  <a:lnTo>
                    <a:pt x="1233" y="653"/>
                  </a:lnTo>
                  <a:lnTo>
                    <a:pt x="1211" y="726"/>
                  </a:lnTo>
                  <a:lnTo>
                    <a:pt x="1192" y="783"/>
                  </a:lnTo>
                  <a:lnTo>
                    <a:pt x="1176" y="837"/>
                  </a:lnTo>
                  <a:lnTo>
                    <a:pt x="1161" y="888"/>
                  </a:lnTo>
                  <a:lnTo>
                    <a:pt x="1146" y="930"/>
                  </a:lnTo>
                  <a:lnTo>
                    <a:pt x="1130" y="965"/>
                  </a:lnTo>
                  <a:lnTo>
                    <a:pt x="1111" y="988"/>
                  </a:lnTo>
                  <a:lnTo>
                    <a:pt x="1089" y="997"/>
                  </a:lnTo>
                  <a:lnTo>
                    <a:pt x="1061" y="990"/>
                  </a:lnTo>
                  <a:lnTo>
                    <a:pt x="1054" y="987"/>
                  </a:lnTo>
                  <a:lnTo>
                    <a:pt x="1047" y="982"/>
                  </a:lnTo>
                  <a:lnTo>
                    <a:pt x="1039" y="978"/>
                  </a:lnTo>
                  <a:lnTo>
                    <a:pt x="1032" y="971"/>
                  </a:lnTo>
                  <a:lnTo>
                    <a:pt x="1024" y="965"/>
                  </a:lnTo>
                  <a:lnTo>
                    <a:pt x="1016" y="957"/>
                  </a:lnTo>
                  <a:lnTo>
                    <a:pt x="1008" y="948"/>
                  </a:lnTo>
                  <a:lnTo>
                    <a:pt x="1000" y="938"/>
                  </a:lnTo>
                  <a:lnTo>
                    <a:pt x="982" y="917"/>
                  </a:lnTo>
                  <a:lnTo>
                    <a:pt x="964" y="897"/>
                  </a:lnTo>
                  <a:lnTo>
                    <a:pt x="947" y="880"/>
                  </a:lnTo>
                  <a:lnTo>
                    <a:pt x="931" y="864"/>
                  </a:lnTo>
                  <a:lnTo>
                    <a:pt x="915" y="850"/>
                  </a:lnTo>
                  <a:lnTo>
                    <a:pt x="900" y="837"/>
                  </a:lnTo>
                  <a:lnTo>
                    <a:pt x="885" y="826"/>
                  </a:lnTo>
                  <a:lnTo>
                    <a:pt x="869" y="815"/>
                  </a:lnTo>
                  <a:lnTo>
                    <a:pt x="854" y="807"/>
                  </a:lnTo>
                  <a:lnTo>
                    <a:pt x="839" y="799"/>
                  </a:lnTo>
                  <a:lnTo>
                    <a:pt x="824" y="793"/>
                  </a:lnTo>
                  <a:lnTo>
                    <a:pt x="809" y="788"/>
                  </a:lnTo>
                  <a:lnTo>
                    <a:pt x="793" y="784"/>
                  </a:lnTo>
                  <a:lnTo>
                    <a:pt x="778" y="779"/>
                  </a:lnTo>
                  <a:lnTo>
                    <a:pt x="762" y="777"/>
                  </a:lnTo>
                  <a:lnTo>
                    <a:pt x="744" y="775"/>
                  </a:lnTo>
                  <a:lnTo>
                    <a:pt x="740" y="774"/>
                  </a:lnTo>
                  <a:lnTo>
                    <a:pt x="735" y="774"/>
                  </a:lnTo>
                  <a:lnTo>
                    <a:pt x="730" y="774"/>
                  </a:lnTo>
                  <a:lnTo>
                    <a:pt x="726" y="774"/>
                  </a:lnTo>
                  <a:lnTo>
                    <a:pt x="707" y="773"/>
                  </a:lnTo>
                  <a:lnTo>
                    <a:pt x="690" y="771"/>
                  </a:lnTo>
                  <a:lnTo>
                    <a:pt x="674" y="770"/>
                  </a:lnTo>
                  <a:lnTo>
                    <a:pt x="658" y="770"/>
                  </a:lnTo>
                  <a:lnTo>
                    <a:pt x="643" y="769"/>
                  </a:lnTo>
                  <a:lnTo>
                    <a:pt x="628" y="768"/>
                  </a:lnTo>
                  <a:lnTo>
                    <a:pt x="613" y="766"/>
                  </a:lnTo>
                  <a:lnTo>
                    <a:pt x="597" y="762"/>
                  </a:lnTo>
                  <a:lnTo>
                    <a:pt x="581" y="759"/>
                  </a:lnTo>
                  <a:lnTo>
                    <a:pt x="563" y="753"/>
                  </a:lnTo>
                  <a:lnTo>
                    <a:pt x="546" y="747"/>
                  </a:lnTo>
                  <a:lnTo>
                    <a:pt x="527" y="738"/>
                  </a:lnTo>
                  <a:lnTo>
                    <a:pt x="506" y="729"/>
                  </a:lnTo>
                  <a:lnTo>
                    <a:pt x="484" y="716"/>
                  </a:lnTo>
                  <a:lnTo>
                    <a:pt x="460" y="702"/>
                  </a:lnTo>
                  <a:lnTo>
                    <a:pt x="433" y="685"/>
                  </a:lnTo>
                  <a:close/>
                </a:path>
              </a:pathLst>
            </a:custGeom>
            <a:solidFill>
              <a:srgbClr val="CEE2A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20" name="Freeform 72"/>
            <p:cNvSpPr>
              <a:spLocks/>
            </p:cNvSpPr>
            <p:nvPr/>
          </p:nvSpPr>
          <p:spPr bwMode="auto">
            <a:xfrm>
              <a:off x="4339" y="1667"/>
              <a:ext cx="627" cy="475"/>
            </a:xfrm>
            <a:custGeom>
              <a:avLst/>
              <a:gdLst/>
              <a:ahLst/>
              <a:cxnLst>
                <a:cxn ang="0">
                  <a:pos x="343" y="598"/>
                </a:cxn>
                <a:cxn ang="0">
                  <a:pos x="299" y="554"/>
                </a:cxn>
                <a:cxn ang="0">
                  <a:pos x="235" y="536"/>
                </a:cxn>
                <a:cxn ang="0">
                  <a:pos x="217" y="534"/>
                </a:cxn>
                <a:cxn ang="0">
                  <a:pos x="199" y="531"/>
                </a:cxn>
                <a:cxn ang="0">
                  <a:pos x="166" y="526"/>
                </a:cxn>
                <a:cxn ang="0">
                  <a:pos x="110" y="513"/>
                </a:cxn>
                <a:cxn ang="0">
                  <a:pos x="63" y="493"/>
                </a:cxn>
                <a:cxn ang="0">
                  <a:pos x="26" y="469"/>
                </a:cxn>
                <a:cxn ang="0">
                  <a:pos x="4" y="442"/>
                </a:cxn>
                <a:cxn ang="0">
                  <a:pos x="1" y="413"/>
                </a:cxn>
                <a:cxn ang="0">
                  <a:pos x="5" y="393"/>
                </a:cxn>
                <a:cxn ang="0">
                  <a:pos x="25" y="357"/>
                </a:cxn>
                <a:cxn ang="0">
                  <a:pos x="51" y="292"/>
                </a:cxn>
                <a:cxn ang="0">
                  <a:pos x="70" y="210"/>
                </a:cxn>
                <a:cxn ang="0">
                  <a:pos x="90" y="115"/>
                </a:cxn>
                <a:cxn ang="0">
                  <a:pos x="139" y="48"/>
                </a:cxn>
                <a:cxn ang="0">
                  <a:pos x="216" y="18"/>
                </a:cxn>
                <a:cxn ang="0">
                  <a:pos x="272" y="22"/>
                </a:cxn>
                <a:cxn ang="0">
                  <a:pos x="319" y="37"/>
                </a:cxn>
                <a:cxn ang="0">
                  <a:pos x="369" y="55"/>
                </a:cxn>
                <a:cxn ang="0">
                  <a:pos x="431" y="77"/>
                </a:cxn>
                <a:cxn ang="0">
                  <a:pos x="497" y="92"/>
                </a:cxn>
                <a:cxn ang="0">
                  <a:pos x="532" y="98"/>
                </a:cxn>
                <a:cxn ang="0">
                  <a:pos x="566" y="104"/>
                </a:cxn>
                <a:cxn ang="0">
                  <a:pos x="604" y="107"/>
                </a:cxn>
                <a:cxn ang="0">
                  <a:pos x="644" y="106"/>
                </a:cxn>
                <a:cxn ang="0">
                  <a:pos x="686" y="100"/>
                </a:cxn>
                <a:cxn ang="0">
                  <a:pos x="739" y="83"/>
                </a:cxn>
                <a:cxn ang="0">
                  <a:pos x="788" y="62"/>
                </a:cxn>
                <a:cxn ang="0">
                  <a:pos x="827" y="39"/>
                </a:cxn>
                <a:cxn ang="0">
                  <a:pos x="845" y="25"/>
                </a:cxn>
                <a:cxn ang="0">
                  <a:pos x="866" y="13"/>
                </a:cxn>
                <a:cxn ang="0">
                  <a:pos x="894" y="0"/>
                </a:cxn>
                <a:cxn ang="0">
                  <a:pos x="956" y="7"/>
                </a:cxn>
                <a:cxn ang="0">
                  <a:pos x="1036" y="36"/>
                </a:cxn>
                <a:cxn ang="0">
                  <a:pos x="1121" y="75"/>
                </a:cxn>
                <a:cxn ang="0">
                  <a:pos x="1192" y="116"/>
                </a:cxn>
                <a:cxn ang="0">
                  <a:pos x="1235" y="150"/>
                </a:cxn>
                <a:cxn ang="0">
                  <a:pos x="1254" y="297"/>
                </a:cxn>
                <a:cxn ang="0">
                  <a:pos x="1222" y="540"/>
                </a:cxn>
                <a:cxn ang="0">
                  <a:pos x="1162" y="748"/>
                </a:cxn>
                <a:cxn ang="0">
                  <a:pos x="1119" y="892"/>
                </a:cxn>
                <a:cxn ang="0">
                  <a:pos x="1063" y="949"/>
                </a:cxn>
                <a:cxn ang="0">
                  <a:pos x="1021" y="930"/>
                </a:cxn>
                <a:cxn ang="0">
                  <a:pos x="1001" y="911"/>
                </a:cxn>
                <a:cxn ang="0">
                  <a:pos x="977" y="887"/>
                </a:cxn>
                <a:cxn ang="0">
                  <a:pos x="925" y="833"/>
                </a:cxn>
                <a:cxn ang="0">
                  <a:pos x="876" y="794"/>
                </a:cxn>
                <a:cxn ang="0">
                  <a:pos x="830" y="766"/>
                </a:cxn>
                <a:cxn ang="0">
                  <a:pos x="784" y="750"/>
                </a:cxn>
                <a:cxn ang="0">
                  <a:pos x="737" y="741"/>
                </a:cxn>
                <a:cxn ang="0">
                  <a:pos x="712" y="737"/>
                </a:cxn>
                <a:cxn ang="0">
                  <a:pos x="685" y="736"/>
                </a:cxn>
                <a:cxn ang="0">
                  <a:pos x="637" y="734"/>
                </a:cxn>
                <a:cxn ang="0">
                  <a:pos x="593" y="729"/>
                </a:cxn>
                <a:cxn ang="0">
                  <a:pos x="545" y="718"/>
                </a:cxn>
                <a:cxn ang="0">
                  <a:pos x="488" y="693"/>
                </a:cxn>
                <a:cxn ang="0">
                  <a:pos x="416" y="652"/>
                </a:cxn>
              </a:cxnLst>
              <a:rect l="0" t="0" r="r" b="b"/>
              <a:pathLst>
                <a:path w="1254" h="949">
                  <a:moveTo>
                    <a:pt x="416" y="652"/>
                  </a:moveTo>
                  <a:lnTo>
                    <a:pt x="373" y="622"/>
                  </a:lnTo>
                  <a:lnTo>
                    <a:pt x="343" y="598"/>
                  </a:lnTo>
                  <a:lnTo>
                    <a:pt x="323" y="578"/>
                  </a:lnTo>
                  <a:lnTo>
                    <a:pt x="311" y="564"/>
                  </a:lnTo>
                  <a:lnTo>
                    <a:pt x="299" y="554"/>
                  </a:lnTo>
                  <a:lnTo>
                    <a:pt x="285" y="546"/>
                  </a:lnTo>
                  <a:lnTo>
                    <a:pt x="265" y="540"/>
                  </a:lnTo>
                  <a:lnTo>
                    <a:pt x="235" y="536"/>
                  </a:lnTo>
                  <a:lnTo>
                    <a:pt x="229" y="536"/>
                  </a:lnTo>
                  <a:lnTo>
                    <a:pt x="223" y="534"/>
                  </a:lnTo>
                  <a:lnTo>
                    <a:pt x="217" y="534"/>
                  </a:lnTo>
                  <a:lnTo>
                    <a:pt x="212" y="533"/>
                  </a:lnTo>
                  <a:lnTo>
                    <a:pt x="205" y="532"/>
                  </a:lnTo>
                  <a:lnTo>
                    <a:pt x="199" y="531"/>
                  </a:lnTo>
                  <a:lnTo>
                    <a:pt x="192" y="531"/>
                  </a:lnTo>
                  <a:lnTo>
                    <a:pt x="185" y="530"/>
                  </a:lnTo>
                  <a:lnTo>
                    <a:pt x="166" y="526"/>
                  </a:lnTo>
                  <a:lnTo>
                    <a:pt x="147" y="522"/>
                  </a:lnTo>
                  <a:lnTo>
                    <a:pt x="129" y="517"/>
                  </a:lnTo>
                  <a:lnTo>
                    <a:pt x="110" y="513"/>
                  </a:lnTo>
                  <a:lnTo>
                    <a:pt x="94" y="506"/>
                  </a:lnTo>
                  <a:lnTo>
                    <a:pt x="78" y="500"/>
                  </a:lnTo>
                  <a:lnTo>
                    <a:pt x="63" y="493"/>
                  </a:lnTo>
                  <a:lnTo>
                    <a:pt x="49" y="485"/>
                  </a:lnTo>
                  <a:lnTo>
                    <a:pt x="37" y="477"/>
                  </a:lnTo>
                  <a:lnTo>
                    <a:pt x="26" y="469"/>
                  </a:lnTo>
                  <a:lnTo>
                    <a:pt x="17" y="461"/>
                  </a:lnTo>
                  <a:lnTo>
                    <a:pt x="9" y="451"/>
                  </a:lnTo>
                  <a:lnTo>
                    <a:pt x="4" y="442"/>
                  </a:lnTo>
                  <a:lnTo>
                    <a:pt x="1" y="433"/>
                  </a:lnTo>
                  <a:lnTo>
                    <a:pt x="0" y="423"/>
                  </a:lnTo>
                  <a:lnTo>
                    <a:pt x="1" y="413"/>
                  </a:lnTo>
                  <a:lnTo>
                    <a:pt x="1" y="409"/>
                  </a:lnTo>
                  <a:lnTo>
                    <a:pt x="2" y="402"/>
                  </a:lnTo>
                  <a:lnTo>
                    <a:pt x="5" y="393"/>
                  </a:lnTo>
                  <a:lnTo>
                    <a:pt x="11" y="382"/>
                  </a:lnTo>
                  <a:lnTo>
                    <a:pt x="17" y="372"/>
                  </a:lnTo>
                  <a:lnTo>
                    <a:pt x="25" y="357"/>
                  </a:lnTo>
                  <a:lnTo>
                    <a:pt x="33" y="339"/>
                  </a:lnTo>
                  <a:lnTo>
                    <a:pt x="42" y="317"/>
                  </a:lnTo>
                  <a:lnTo>
                    <a:pt x="51" y="292"/>
                  </a:lnTo>
                  <a:lnTo>
                    <a:pt x="60" y="266"/>
                  </a:lnTo>
                  <a:lnTo>
                    <a:pt x="65" y="238"/>
                  </a:lnTo>
                  <a:lnTo>
                    <a:pt x="70" y="210"/>
                  </a:lnTo>
                  <a:lnTo>
                    <a:pt x="73" y="175"/>
                  </a:lnTo>
                  <a:lnTo>
                    <a:pt x="80" y="144"/>
                  </a:lnTo>
                  <a:lnTo>
                    <a:pt x="90" y="115"/>
                  </a:lnTo>
                  <a:lnTo>
                    <a:pt x="102" y="90"/>
                  </a:lnTo>
                  <a:lnTo>
                    <a:pt x="118" y="68"/>
                  </a:lnTo>
                  <a:lnTo>
                    <a:pt x="139" y="48"/>
                  </a:lnTo>
                  <a:lnTo>
                    <a:pt x="164" y="34"/>
                  </a:lnTo>
                  <a:lnTo>
                    <a:pt x="195" y="23"/>
                  </a:lnTo>
                  <a:lnTo>
                    <a:pt x="216" y="18"/>
                  </a:lnTo>
                  <a:lnTo>
                    <a:pt x="236" y="17"/>
                  </a:lnTo>
                  <a:lnTo>
                    <a:pt x="254" y="18"/>
                  </a:lnTo>
                  <a:lnTo>
                    <a:pt x="272" y="22"/>
                  </a:lnTo>
                  <a:lnTo>
                    <a:pt x="289" y="25"/>
                  </a:lnTo>
                  <a:lnTo>
                    <a:pt x="304" y="31"/>
                  </a:lnTo>
                  <a:lnTo>
                    <a:pt x="319" y="37"/>
                  </a:lnTo>
                  <a:lnTo>
                    <a:pt x="334" y="43"/>
                  </a:lnTo>
                  <a:lnTo>
                    <a:pt x="351" y="49"/>
                  </a:lnTo>
                  <a:lnTo>
                    <a:pt x="369" y="55"/>
                  </a:lnTo>
                  <a:lnTo>
                    <a:pt x="389" y="63"/>
                  </a:lnTo>
                  <a:lnTo>
                    <a:pt x="410" y="70"/>
                  </a:lnTo>
                  <a:lnTo>
                    <a:pt x="431" y="77"/>
                  </a:lnTo>
                  <a:lnTo>
                    <a:pt x="452" y="83"/>
                  </a:lnTo>
                  <a:lnTo>
                    <a:pt x="474" y="87"/>
                  </a:lnTo>
                  <a:lnTo>
                    <a:pt x="497" y="92"/>
                  </a:lnTo>
                  <a:lnTo>
                    <a:pt x="509" y="93"/>
                  </a:lnTo>
                  <a:lnTo>
                    <a:pt x="520" y="96"/>
                  </a:lnTo>
                  <a:lnTo>
                    <a:pt x="532" y="98"/>
                  </a:lnTo>
                  <a:lnTo>
                    <a:pt x="543" y="99"/>
                  </a:lnTo>
                  <a:lnTo>
                    <a:pt x="555" y="101"/>
                  </a:lnTo>
                  <a:lnTo>
                    <a:pt x="566" y="104"/>
                  </a:lnTo>
                  <a:lnTo>
                    <a:pt x="579" y="105"/>
                  </a:lnTo>
                  <a:lnTo>
                    <a:pt x="592" y="106"/>
                  </a:lnTo>
                  <a:lnTo>
                    <a:pt x="604" y="107"/>
                  </a:lnTo>
                  <a:lnTo>
                    <a:pt x="617" y="107"/>
                  </a:lnTo>
                  <a:lnTo>
                    <a:pt x="630" y="107"/>
                  </a:lnTo>
                  <a:lnTo>
                    <a:pt x="644" y="106"/>
                  </a:lnTo>
                  <a:lnTo>
                    <a:pt x="657" y="105"/>
                  </a:lnTo>
                  <a:lnTo>
                    <a:pt x="671" y="102"/>
                  </a:lnTo>
                  <a:lnTo>
                    <a:pt x="686" y="100"/>
                  </a:lnTo>
                  <a:lnTo>
                    <a:pt x="701" y="96"/>
                  </a:lnTo>
                  <a:lnTo>
                    <a:pt x="721" y="90"/>
                  </a:lnTo>
                  <a:lnTo>
                    <a:pt x="739" y="83"/>
                  </a:lnTo>
                  <a:lnTo>
                    <a:pt x="757" y="76"/>
                  </a:lnTo>
                  <a:lnTo>
                    <a:pt x="773" y="69"/>
                  </a:lnTo>
                  <a:lnTo>
                    <a:pt x="788" y="62"/>
                  </a:lnTo>
                  <a:lnTo>
                    <a:pt x="801" y="55"/>
                  </a:lnTo>
                  <a:lnTo>
                    <a:pt x="814" y="47"/>
                  </a:lnTo>
                  <a:lnTo>
                    <a:pt x="827" y="39"/>
                  </a:lnTo>
                  <a:lnTo>
                    <a:pt x="833" y="34"/>
                  </a:lnTo>
                  <a:lnTo>
                    <a:pt x="839" y="30"/>
                  </a:lnTo>
                  <a:lnTo>
                    <a:pt x="845" y="25"/>
                  </a:lnTo>
                  <a:lnTo>
                    <a:pt x="852" y="21"/>
                  </a:lnTo>
                  <a:lnTo>
                    <a:pt x="859" y="17"/>
                  </a:lnTo>
                  <a:lnTo>
                    <a:pt x="866" y="13"/>
                  </a:lnTo>
                  <a:lnTo>
                    <a:pt x="873" y="8"/>
                  </a:lnTo>
                  <a:lnTo>
                    <a:pt x="880" y="4"/>
                  </a:lnTo>
                  <a:lnTo>
                    <a:pt x="894" y="0"/>
                  </a:lnTo>
                  <a:lnTo>
                    <a:pt x="912" y="0"/>
                  </a:lnTo>
                  <a:lnTo>
                    <a:pt x="933" y="2"/>
                  </a:lnTo>
                  <a:lnTo>
                    <a:pt x="956" y="7"/>
                  </a:lnTo>
                  <a:lnTo>
                    <a:pt x="981" y="15"/>
                  </a:lnTo>
                  <a:lnTo>
                    <a:pt x="1009" y="24"/>
                  </a:lnTo>
                  <a:lnTo>
                    <a:pt x="1036" y="36"/>
                  </a:lnTo>
                  <a:lnTo>
                    <a:pt x="1065" y="47"/>
                  </a:lnTo>
                  <a:lnTo>
                    <a:pt x="1093" y="61"/>
                  </a:lnTo>
                  <a:lnTo>
                    <a:pt x="1121" y="75"/>
                  </a:lnTo>
                  <a:lnTo>
                    <a:pt x="1146" y="89"/>
                  </a:lnTo>
                  <a:lnTo>
                    <a:pt x="1170" y="102"/>
                  </a:lnTo>
                  <a:lnTo>
                    <a:pt x="1192" y="116"/>
                  </a:lnTo>
                  <a:lnTo>
                    <a:pt x="1209" y="129"/>
                  </a:lnTo>
                  <a:lnTo>
                    <a:pt x="1224" y="140"/>
                  </a:lnTo>
                  <a:lnTo>
                    <a:pt x="1235" y="150"/>
                  </a:lnTo>
                  <a:lnTo>
                    <a:pt x="1247" y="181"/>
                  </a:lnTo>
                  <a:lnTo>
                    <a:pt x="1254" y="231"/>
                  </a:lnTo>
                  <a:lnTo>
                    <a:pt x="1254" y="297"/>
                  </a:lnTo>
                  <a:lnTo>
                    <a:pt x="1247" y="374"/>
                  </a:lnTo>
                  <a:lnTo>
                    <a:pt x="1237" y="457"/>
                  </a:lnTo>
                  <a:lnTo>
                    <a:pt x="1222" y="540"/>
                  </a:lnTo>
                  <a:lnTo>
                    <a:pt x="1202" y="621"/>
                  </a:lnTo>
                  <a:lnTo>
                    <a:pt x="1180" y="692"/>
                  </a:lnTo>
                  <a:lnTo>
                    <a:pt x="1162" y="748"/>
                  </a:lnTo>
                  <a:lnTo>
                    <a:pt x="1147" y="802"/>
                  </a:lnTo>
                  <a:lnTo>
                    <a:pt x="1133" y="850"/>
                  </a:lnTo>
                  <a:lnTo>
                    <a:pt x="1119" y="892"/>
                  </a:lnTo>
                  <a:lnTo>
                    <a:pt x="1104" y="923"/>
                  </a:lnTo>
                  <a:lnTo>
                    <a:pt x="1086" y="943"/>
                  </a:lnTo>
                  <a:lnTo>
                    <a:pt x="1063" y="949"/>
                  </a:lnTo>
                  <a:lnTo>
                    <a:pt x="1035" y="939"/>
                  </a:lnTo>
                  <a:lnTo>
                    <a:pt x="1028" y="934"/>
                  </a:lnTo>
                  <a:lnTo>
                    <a:pt x="1021" y="930"/>
                  </a:lnTo>
                  <a:lnTo>
                    <a:pt x="1015" y="924"/>
                  </a:lnTo>
                  <a:lnTo>
                    <a:pt x="1008" y="918"/>
                  </a:lnTo>
                  <a:lnTo>
                    <a:pt x="1001" y="911"/>
                  </a:lnTo>
                  <a:lnTo>
                    <a:pt x="993" y="904"/>
                  </a:lnTo>
                  <a:lnTo>
                    <a:pt x="985" y="896"/>
                  </a:lnTo>
                  <a:lnTo>
                    <a:pt x="977" y="887"/>
                  </a:lnTo>
                  <a:lnTo>
                    <a:pt x="959" y="867"/>
                  </a:lnTo>
                  <a:lnTo>
                    <a:pt x="942" y="849"/>
                  </a:lnTo>
                  <a:lnTo>
                    <a:pt x="925" y="833"/>
                  </a:lnTo>
                  <a:lnTo>
                    <a:pt x="909" y="818"/>
                  </a:lnTo>
                  <a:lnTo>
                    <a:pt x="892" y="805"/>
                  </a:lnTo>
                  <a:lnTo>
                    <a:pt x="876" y="794"/>
                  </a:lnTo>
                  <a:lnTo>
                    <a:pt x="861" y="783"/>
                  </a:lnTo>
                  <a:lnTo>
                    <a:pt x="845" y="774"/>
                  </a:lnTo>
                  <a:lnTo>
                    <a:pt x="830" y="766"/>
                  </a:lnTo>
                  <a:lnTo>
                    <a:pt x="815" y="760"/>
                  </a:lnTo>
                  <a:lnTo>
                    <a:pt x="800" y="754"/>
                  </a:lnTo>
                  <a:lnTo>
                    <a:pt x="784" y="750"/>
                  </a:lnTo>
                  <a:lnTo>
                    <a:pt x="769" y="746"/>
                  </a:lnTo>
                  <a:lnTo>
                    <a:pt x="753" y="743"/>
                  </a:lnTo>
                  <a:lnTo>
                    <a:pt x="737" y="741"/>
                  </a:lnTo>
                  <a:lnTo>
                    <a:pt x="721" y="738"/>
                  </a:lnTo>
                  <a:lnTo>
                    <a:pt x="716" y="738"/>
                  </a:lnTo>
                  <a:lnTo>
                    <a:pt x="712" y="737"/>
                  </a:lnTo>
                  <a:lnTo>
                    <a:pt x="707" y="737"/>
                  </a:lnTo>
                  <a:lnTo>
                    <a:pt x="702" y="737"/>
                  </a:lnTo>
                  <a:lnTo>
                    <a:pt x="685" y="736"/>
                  </a:lnTo>
                  <a:lnTo>
                    <a:pt x="668" y="735"/>
                  </a:lnTo>
                  <a:lnTo>
                    <a:pt x="653" y="735"/>
                  </a:lnTo>
                  <a:lnTo>
                    <a:pt x="637" y="734"/>
                  </a:lnTo>
                  <a:lnTo>
                    <a:pt x="622" y="733"/>
                  </a:lnTo>
                  <a:lnTo>
                    <a:pt x="608" y="731"/>
                  </a:lnTo>
                  <a:lnTo>
                    <a:pt x="593" y="729"/>
                  </a:lnTo>
                  <a:lnTo>
                    <a:pt x="577" y="727"/>
                  </a:lnTo>
                  <a:lnTo>
                    <a:pt x="561" y="722"/>
                  </a:lnTo>
                  <a:lnTo>
                    <a:pt x="545" y="718"/>
                  </a:lnTo>
                  <a:lnTo>
                    <a:pt x="527" y="711"/>
                  </a:lnTo>
                  <a:lnTo>
                    <a:pt x="508" y="703"/>
                  </a:lnTo>
                  <a:lnTo>
                    <a:pt x="488" y="693"/>
                  </a:lnTo>
                  <a:lnTo>
                    <a:pt x="465" y="682"/>
                  </a:lnTo>
                  <a:lnTo>
                    <a:pt x="442" y="668"/>
                  </a:lnTo>
                  <a:lnTo>
                    <a:pt x="416" y="652"/>
                  </a:lnTo>
                  <a:close/>
                </a:path>
              </a:pathLst>
            </a:custGeom>
            <a:solidFill>
              <a:srgbClr val="BCDB9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21" name="Freeform 73"/>
            <p:cNvSpPr>
              <a:spLocks/>
            </p:cNvSpPr>
            <p:nvPr/>
          </p:nvSpPr>
          <p:spPr bwMode="auto">
            <a:xfrm>
              <a:off x="4348" y="1678"/>
              <a:ext cx="612" cy="452"/>
            </a:xfrm>
            <a:custGeom>
              <a:avLst/>
              <a:gdLst/>
              <a:ahLst/>
              <a:cxnLst>
                <a:cxn ang="0">
                  <a:pos x="332" y="569"/>
                </a:cxn>
                <a:cxn ang="0">
                  <a:pos x="289" y="528"/>
                </a:cxn>
                <a:cxn ang="0">
                  <a:pos x="230" y="510"/>
                </a:cxn>
                <a:cxn ang="0">
                  <a:pos x="213" y="508"/>
                </a:cxn>
                <a:cxn ang="0">
                  <a:pos x="195" y="506"/>
                </a:cxn>
                <a:cxn ang="0">
                  <a:pos x="164" y="500"/>
                </a:cxn>
                <a:cxn ang="0">
                  <a:pos x="111" y="487"/>
                </a:cxn>
                <a:cxn ang="0">
                  <a:pos x="63" y="470"/>
                </a:cxn>
                <a:cxn ang="0">
                  <a:pos x="28" y="447"/>
                </a:cxn>
                <a:cxn ang="0">
                  <a:pos x="6" y="423"/>
                </a:cxn>
                <a:cxn ang="0">
                  <a:pos x="0" y="395"/>
                </a:cxn>
                <a:cxn ang="0">
                  <a:pos x="6" y="374"/>
                </a:cxn>
                <a:cxn ang="0">
                  <a:pos x="22" y="341"/>
                </a:cxn>
                <a:cxn ang="0">
                  <a:pos x="48" y="280"/>
                </a:cxn>
                <a:cxn ang="0">
                  <a:pos x="66" y="198"/>
                </a:cxn>
                <a:cxn ang="0">
                  <a:pos x="83" y="106"/>
                </a:cxn>
                <a:cxn ang="0">
                  <a:pos x="128" y="41"/>
                </a:cxn>
                <a:cxn ang="0">
                  <a:pos x="205" y="11"/>
                </a:cxn>
                <a:cxn ang="0">
                  <a:pos x="264" y="17"/>
                </a:cxn>
                <a:cxn ang="0">
                  <a:pos x="315" y="36"/>
                </a:cxn>
                <a:cxn ang="0">
                  <a:pos x="369" y="55"/>
                </a:cxn>
                <a:cxn ang="0">
                  <a:pos x="436" y="73"/>
                </a:cxn>
                <a:cxn ang="0">
                  <a:pos x="508" y="91"/>
                </a:cxn>
                <a:cxn ang="0">
                  <a:pos x="540" y="99"/>
                </a:cxn>
                <a:cxn ang="0">
                  <a:pos x="574" y="102"/>
                </a:cxn>
                <a:cxn ang="0">
                  <a:pos x="610" y="104"/>
                </a:cxn>
                <a:cxn ang="0">
                  <a:pos x="648" y="100"/>
                </a:cxn>
                <a:cxn ang="0">
                  <a:pos x="687" y="92"/>
                </a:cxn>
                <a:cxn ang="0">
                  <a:pos x="736" y="76"/>
                </a:cxn>
                <a:cxn ang="0">
                  <a:pos x="781" y="58"/>
                </a:cxn>
                <a:cxn ang="0">
                  <a:pos x="818" y="34"/>
                </a:cxn>
                <a:cxn ang="0">
                  <a:pos x="836" y="23"/>
                </a:cxn>
                <a:cxn ang="0">
                  <a:pos x="856" y="11"/>
                </a:cxn>
                <a:cxn ang="0">
                  <a:pos x="884" y="1"/>
                </a:cxn>
                <a:cxn ang="0">
                  <a:pos x="945" y="7"/>
                </a:cxn>
                <a:cxn ang="0">
                  <a:pos x="1021" y="32"/>
                </a:cxn>
                <a:cxn ang="0">
                  <a:pos x="1099" y="67"/>
                </a:cxn>
                <a:cxn ang="0">
                  <a:pos x="1165" y="104"/>
                </a:cxn>
                <a:cxn ang="0">
                  <a:pos x="1205" y="135"/>
                </a:cxn>
                <a:cxn ang="0">
                  <a:pos x="1225" y="278"/>
                </a:cxn>
                <a:cxn ang="0">
                  <a:pos x="1192" y="513"/>
                </a:cxn>
                <a:cxn ang="0">
                  <a:pos x="1135" y="714"/>
                </a:cxn>
                <a:cxn ang="0">
                  <a:pos x="1096" y="854"/>
                </a:cxn>
                <a:cxn ang="0">
                  <a:pos x="1042" y="903"/>
                </a:cxn>
                <a:cxn ang="0">
                  <a:pos x="999" y="879"/>
                </a:cxn>
                <a:cxn ang="0">
                  <a:pos x="978" y="860"/>
                </a:cxn>
                <a:cxn ang="0">
                  <a:pos x="955" y="837"/>
                </a:cxn>
                <a:cxn ang="0">
                  <a:pos x="903" y="788"/>
                </a:cxn>
                <a:cxn ang="0">
                  <a:pos x="856" y="752"/>
                </a:cxn>
                <a:cxn ang="0">
                  <a:pos x="809" y="729"/>
                </a:cxn>
                <a:cxn ang="0">
                  <a:pos x="763" y="714"/>
                </a:cxn>
                <a:cxn ang="0">
                  <a:pos x="717" y="706"/>
                </a:cxn>
                <a:cxn ang="0">
                  <a:pos x="691" y="704"/>
                </a:cxn>
                <a:cxn ang="0">
                  <a:pos x="665" y="701"/>
                </a:cxn>
                <a:cxn ang="0">
                  <a:pos x="619" y="700"/>
                </a:cxn>
                <a:cxn ang="0">
                  <a:pos x="575" y="696"/>
                </a:cxn>
                <a:cxn ang="0">
                  <a:pos x="528" y="684"/>
                </a:cxn>
                <a:cxn ang="0">
                  <a:pos x="472" y="661"/>
                </a:cxn>
                <a:cxn ang="0">
                  <a:pos x="402" y="621"/>
                </a:cxn>
              </a:cxnLst>
              <a:rect l="0" t="0" r="r" b="b"/>
              <a:pathLst>
                <a:path w="1225" h="903">
                  <a:moveTo>
                    <a:pt x="402" y="621"/>
                  </a:moveTo>
                  <a:lnTo>
                    <a:pt x="361" y="592"/>
                  </a:lnTo>
                  <a:lnTo>
                    <a:pt x="332" y="569"/>
                  </a:lnTo>
                  <a:lnTo>
                    <a:pt x="313" y="552"/>
                  </a:lnTo>
                  <a:lnTo>
                    <a:pt x="300" y="538"/>
                  </a:lnTo>
                  <a:lnTo>
                    <a:pt x="289" y="528"/>
                  </a:lnTo>
                  <a:lnTo>
                    <a:pt x="277" y="521"/>
                  </a:lnTo>
                  <a:lnTo>
                    <a:pt x="258" y="515"/>
                  </a:lnTo>
                  <a:lnTo>
                    <a:pt x="230" y="510"/>
                  </a:lnTo>
                  <a:lnTo>
                    <a:pt x="225" y="509"/>
                  </a:lnTo>
                  <a:lnTo>
                    <a:pt x="219" y="509"/>
                  </a:lnTo>
                  <a:lnTo>
                    <a:pt x="213" y="508"/>
                  </a:lnTo>
                  <a:lnTo>
                    <a:pt x="207" y="507"/>
                  </a:lnTo>
                  <a:lnTo>
                    <a:pt x="202" y="507"/>
                  </a:lnTo>
                  <a:lnTo>
                    <a:pt x="195" y="506"/>
                  </a:lnTo>
                  <a:lnTo>
                    <a:pt x="189" y="505"/>
                  </a:lnTo>
                  <a:lnTo>
                    <a:pt x="182" y="503"/>
                  </a:lnTo>
                  <a:lnTo>
                    <a:pt x="164" y="500"/>
                  </a:lnTo>
                  <a:lnTo>
                    <a:pt x="145" y="496"/>
                  </a:lnTo>
                  <a:lnTo>
                    <a:pt x="128" y="493"/>
                  </a:lnTo>
                  <a:lnTo>
                    <a:pt x="111" y="487"/>
                  </a:lnTo>
                  <a:lnTo>
                    <a:pt x="93" y="483"/>
                  </a:lnTo>
                  <a:lnTo>
                    <a:pt x="78" y="476"/>
                  </a:lnTo>
                  <a:lnTo>
                    <a:pt x="63" y="470"/>
                  </a:lnTo>
                  <a:lnTo>
                    <a:pt x="51" y="463"/>
                  </a:lnTo>
                  <a:lnTo>
                    <a:pt x="38" y="455"/>
                  </a:lnTo>
                  <a:lnTo>
                    <a:pt x="28" y="447"/>
                  </a:lnTo>
                  <a:lnTo>
                    <a:pt x="19" y="439"/>
                  </a:lnTo>
                  <a:lnTo>
                    <a:pt x="12" y="431"/>
                  </a:lnTo>
                  <a:lnTo>
                    <a:pt x="6" y="423"/>
                  </a:lnTo>
                  <a:lnTo>
                    <a:pt x="1" y="413"/>
                  </a:lnTo>
                  <a:lnTo>
                    <a:pt x="0" y="404"/>
                  </a:lnTo>
                  <a:lnTo>
                    <a:pt x="0" y="395"/>
                  </a:lnTo>
                  <a:lnTo>
                    <a:pt x="0" y="389"/>
                  </a:lnTo>
                  <a:lnTo>
                    <a:pt x="2" y="382"/>
                  </a:lnTo>
                  <a:lnTo>
                    <a:pt x="6" y="374"/>
                  </a:lnTo>
                  <a:lnTo>
                    <a:pt x="10" y="364"/>
                  </a:lnTo>
                  <a:lnTo>
                    <a:pt x="15" y="355"/>
                  </a:lnTo>
                  <a:lnTo>
                    <a:pt x="22" y="341"/>
                  </a:lnTo>
                  <a:lnTo>
                    <a:pt x="31" y="324"/>
                  </a:lnTo>
                  <a:lnTo>
                    <a:pt x="39" y="303"/>
                  </a:lnTo>
                  <a:lnTo>
                    <a:pt x="48" y="280"/>
                  </a:lnTo>
                  <a:lnTo>
                    <a:pt x="55" y="255"/>
                  </a:lnTo>
                  <a:lnTo>
                    <a:pt x="62" y="227"/>
                  </a:lnTo>
                  <a:lnTo>
                    <a:pt x="66" y="198"/>
                  </a:lnTo>
                  <a:lnTo>
                    <a:pt x="69" y="165"/>
                  </a:lnTo>
                  <a:lnTo>
                    <a:pt x="75" y="134"/>
                  </a:lnTo>
                  <a:lnTo>
                    <a:pt x="83" y="106"/>
                  </a:lnTo>
                  <a:lnTo>
                    <a:pt x="95" y="81"/>
                  </a:lnTo>
                  <a:lnTo>
                    <a:pt x="108" y="59"/>
                  </a:lnTo>
                  <a:lnTo>
                    <a:pt x="128" y="41"/>
                  </a:lnTo>
                  <a:lnTo>
                    <a:pt x="152" y="26"/>
                  </a:lnTo>
                  <a:lnTo>
                    <a:pt x="182" y="16"/>
                  </a:lnTo>
                  <a:lnTo>
                    <a:pt x="205" y="11"/>
                  </a:lnTo>
                  <a:lnTo>
                    <a:pt x="226" y="11"/>
                  </a:lnTo>
                  <a:lnTo>
                    <a:pt x="245" y="13"/>
                  </a:lnTo>
                  <a:lnTo>
                    <a:pt x="264" y="17"/>
                  </a:lnTo>
                  <a:lnTo>
                    <a:pt x="281" y="22"/>
                  </a:lnTo>
                  <a:lnTo>
                    <a:pt x="298" y="29"/>
                  </a:lnTo>
                  <a:lnTo>
                    <a:pt x="315" y="36"/>
                  </a:lnTo>
                  <a:lnTo>
                    <a:pt x="331" y="43"/>
                  </a:lnTo>
                  <a:lnTo>
                    <a:pt x="349" y="49"/>
                  </a:lnTo>
                  <a:lnTo>
                    <a:pt x="369" y="55"/>
                  </a:lnTo>
                  <a:lnTo>
                    <a:pt x="391" y="61"/>
                  </a:lnTo>
                  <a:lnTo>
                    <a:pt x="413" y="67"/>
                  </a:lnTo>
                  <a:lnTo>
                    <a:pt x="436" y="73"/>
                  </a:lnTo>
                  <a:lnTo>
                    <a:pt x="460" y="78"/>
                  </a:lnTo>
                  <a:lnTo>
                    <a:pt x="484" y="84"/>
                  </a:lnTo>
                  <a:lnTo>
                    <a:pt x="508" y="91"/>
                  </a:lnTo>
                  <a:lnTo>
                    <a:pt x="518" y="93"/>
                  </a:lnTo>
                  <a:lnTo>
                    <a:pt x="530" y="97"/>
                  </a:lnTo>
                  <a:lnTo>
                    <a:pt x="540" y="99"/>
                  </a:lnTo>
                  <a:lnTo>
                    <a:pt x="552" y="100"/>
                  </a:lnTo>
                  <a:lnTo>
                    <a:pt x="563" y="101"/>
                  </a:lnTo>
                  <a:lnTo>
                    <a:pt x="574" y="102"/>
                  </a:lnTo>
                  <a:lnTo>
                    <a:pt x="586" y="104"/>
                  </a:lnTo>
                  <a:lnTo>
                    <a:pt x="598" y="104"/>
                  </a:lnTo>
                  <a:lnTo>
                    <a:pt x="610" y="104"/>
                  </a:lnTo>
                  <a:lnTo>
                    <a:pt x="622" y="102"/>
                  </a:lnTo>
                  <a:lnTo>
                    <a:pt x="635" y="101"/>
                  </a:lnTo>
                  <a:lnTo>
                    <a:pt x="648" y="100"/>
                  </a:lnTo>
                  <a:lnTo>
                    <a:pt x="660" y="98"/>
                  </a:lnTo>
                  <a:lnTo>
                    <a:pt x="673" y="96"/>
                  </a:lnTo>
                  <a:lnTo>
                    <a:pt x="687" y="92"/>
                  </a:lnTo>
                  <a:lnTo>
                    <a:pt x="701" y="89"/>
                  </a:lnTo>
                  <a:lnTo>
                    <a:pt x="719" y="83"/>
                  </a:lnTo>
                  <a:lnTo>
                    <a:pt x="736" y="76"/>
                  </a:lnTo>
                  <a:lnTo>
                    <a:pt x="752" y="70"/>
                  </a:lnTo>
                  <a:lnTo>
                    <a:pt x="767" y="63"/>
                  </a:lnTo>
                  <a:lnTo>
                    <a:pt x="781" y="58"/>
                  </a:lnTo>
                  <a:lnTo>
                    <a:pt x="795" y="49"/>
                  </a:lnTo>
                  <a:lnTo>
                    <a:pt x="806" y="43"/>
                  </a:lnTo>
                  <a:lnTo>
                    <a:pt x="818" y="34"/>
                  </a:lnTo>
                  <a:lnTo>
                    <a:pt x="824" y="31"/>
                  </a:lnTo>
                  <a:lnTo>
                    <a:pt x="831" y="26"/>
                  </a:lnTo>
                  <a:lnTo>
                    <a:pt x="836" y="23"/>
                  </a:lnTo>
                  <a:lnTo>
                    <a:pt x="842" y="18"/>
                  </a:lnTo>
                  <a:lnTo>
                    <a:pt x="849" y="15"/>
                  </a:lnTo>
                  <a:lnTo>
                    <a:pt x="856" y="11"/>
                  </a:lnTo>
                  <a:lnTo>
                    <a:pt x="863" y="8"/>
                  </a:lnTo>
                  <a:lnTo>
                    <a:pt x="870" y="5"/>
                  </a:lnTo>
                  <a:lnTo>
                    <a:pt x="884" y="1"/>
                  </a:lnTo>
                  <a:lnTo>
                    <a:pt x="901" y="0"/>
                  </a:lnTo>
                  <a:lnTo>
                    <a:pt x="922" y="2"/>
                  </a:lnTo>
                  <a:lnTo>
                    <a:pt x="945" y="7"/>
                  </a:lnTo>
                  <a:lnTo>
                    <a:pt x="969" y="14"/>
                  </a:lnTo>
                  <a:lnTo>
                    <a:pt x="994" y="22"/>
                  </a:lnTo>
                  <a:lnTo>
                    <a:pt x="1021" y="32"/>
                  </a:lnTo>
                  <a:lnTo>
                    <a:pt x="1047" y="43"/>
                  </a:lnTo>
                  <a:lnTo>
                    <a:pt x="1074" y="55"/>
                  </a:lnTo>
                  <a:lnTo>
                    <a:pt x="1099" y="67"/>
                  </a:lnTo>
                  <a:lnTo>
                    <a:pt x="1123" y="79"/>
                  </a:lnTo>
                  <a:lnTo>
                    <a:pt x="1145" y="92"/>
                  </a:lnTo>
                  <a:lnTo>
                    <a:pt x="1165" y="104"/>
                  </a:lnTo>
                  <a:lnTo>
                    <a:pt x="1182" y="115"/>
                  </a:lnTo>
                  <a:lnTo>
                    <a:pt x="1196" y="125"/>
                  </a:lnTo>
                  <a:lnTo>
                    <a:pt x="1205" y="135"/>
                  </a:lnTo>
                  <a:lnTo>
                    <a:pt x="1218" y="165"/>
                  </a:lnTo>
                  <a:lnTo>
                    <a:pt x="1225" y="214"/>
                  </a:lnTo>
                  <a:lnTo>
                    <a:pt x="1225" y="278"/>
                  </a:lnTo>
                  <a:lnTo>
                    <a:pt x="1219" y="352"/>
                  </a:lnTo>
                  <a:lnTo>
                    <a:pt x="1207" y="432"/>
                  </a:lnTo>
                  <a:lnTo>
                    <a:pt x="1192" y="513"/>
                  </a:lnTo>
                  <a:lnTo>
                    <a:pt x="1174" y="590"/>
                  </a:lnTo>
                  <a:lnTo>
                    <a:pt x="1153" y="659"/>
                  </a:lnTo>
                  <a:lnTo>
                    <a:pt x="1135" y="714"/>
                  </a:lnTo>
                  <a:lnTo>
                    <a:pt x="1121" y="766"/>
                  </a:lnTo>
                  <a:lnTo>
                    <a:pt x="1108" y="813"/>
                  </a:lnTo>
                  <a:lnTo>
                    <a:pt x="1096" y="854"/>
                  </a:lnTo>
                  <a:lnTo>
                    <a:pt x="1081" y="884"/>
                  </a:lnTo>
                  <a:lnTo>
                    <a:pt x="1063" y="901"/>
                  </a:lnTo>
                  <a:lnTo>
                    <a:pt x="1042" y="903"/>
                  </a:lnTo>
                  <a:lnTo>
                    <a:pt x="1013" y="888"/>
                  </a:lnTo>
                  <a:lnTo>
                    <a:pt x="1006" y="884"/>
                  </a:lnTo>
                  <a:lnTo>
                    <a:pt x="999" y="879"/>
                  </a:lnTo>
                  <a:lnTo>
                    <a:pt x="992" y="873"/>
                  </a:lnTo>
                  <a:lnTo>
                    <a:pt x="985" y="867"/>
                  </a:lnTo>
                  <a:lnTo>
                    <a:pt x="978" y="860"/>
                  </a:lnTo>
                  <a:lnTo>
                    <a:pt x="970" y="854"/>
                  </a:lnTo>
                  <a:lnTo>
                    <a:pt x="963" y="845"/>
                  </a:lnTo>
                  <a:lnTo>
                    <a:pt x="955" y="837"/>
                  </a:lnTo>
                  <a:lnTo>
                    <a:pt x="938" y="819"/>
                  </a:lnTo>
                  <a:lnTo>
                    <a:pt x="921" y="803"/>
                  </a:lnTo>
                  <a:lnTo>
                    <a:pt x="903" y="788"/>
                  </a:lnTo>
                  <a:lnTo>
                    <a:pt x="887" y="774"/>
                  </a:lnTo>
                  <a:lnTo>
                    <a:pt x="871" y="763"/>
                  </a:lnTo>
                  <a:lnTo>
                    <a:pt x="856" y="752"/>
                  </a:lnTo>
                  <a:lnTo>
                    <a:pt x="840" y="743"/>
                  </a:lnTo>
                  <a:lnTo>
                    <a:pt x="825" y="736"/>
                  </a:lnTo>
                  <a:lnTo>
                    <a:pt x="809" y="729"/>
                  </a:lnTo>
                  <a:lnTo>
                    <a:pt x="794" y="723"/>
                  </a:lnTo>
                  <a:lnTo>
                    <a:pt x="779" y="719"/>
                  </a:lnTo>
                  <a:lnTo>
                    <a:pt x="763" y="714"/>
                  </a:lnTo>
                  <a:lnTo>
                    <a:pt x="748" y="711"/>
                  </a:lnTo>
                  <a:lnTo>
                    <a:pt x="732" y="708"/>
                  </a:lnTo>
                  <a:lnTo>
                    <a:pt x="717" y="706"/>
                  </a:lnTo>
                  <a:lnTo>
                    <a:pt x="701" y="704"/>
                  </a:lnTo>
                  <a:lnTo>
                    <a:pt x="696" y="704"/>
                  </a:lnTo>
                  <a:lnTo>
                    <a:pt x="691" y="704"/>
                  </a:lnTo>
                  <a:lnTo>
                    <a:pt x="687" y="704"/>
                  </a:lnTo>
                  <a:lnTo>
                    <a:pt x="682" y="703"/>
                  </a:lnTo>
                  <a:lnTo>
                    <a:pt x="665" y="701"/>
                  </a:lnTo>
                  <a:lnTo>
                    <a:pt x="649" y="701"/>
                  </a:lnTo>
                  <a:lnTo>
                    <a:pt x="634" y="700"/>
                  </a:lnTo>
                  <a:lnTo>
                    <a:pt x="619" y="700"/>
                  </a:lnTo>
                  <a:lnTo>
                    <a:pt x="604" y="699"/>
                  </a:lnTo>
                  <a:lnTo>
                    <a:pt x="590" y="698"/>
                  </a:lnTo>
                  <a:lnTo>
                    <a:pt x="575" y="696"/>
                  </a:lnTo>
                  <a:lnTo>
                    <a:pt x="560" y="692"/>
                  </a:lnTo>
                  <a:lnTo>
                    <a:pt x="544" y="689"/>
                  </a:lnTo>
                  <a:lnTo>
                    <a:pt x="528" y="684"/>
                  </a:lnTo>
                  <a:lnTo>
                    <a:pt x="510" y="678"/>
                  </a:lnTo>
                  <a:lnTo>
                    <a:pt x="492" y="670"/>
                  </a:lnTo>
                  <a:lnTo>
                    <a:pt x="472" y="661"/>
                  </a:lnTo>
                  <a:lnTo>
                    <a:pt x="451" y="650"/>
                  </a:lnTo>
                  <a:lnTo>
                    <a:pt x="427" y="636"/>
                  </a:lnTo>
                  <a:lnTo>
                    <a:pt x="402" y="621"/>
                  </a:lnTo>
                  <a:close/>
                </a:path>
              </a:pathLst>
            </a:custGeom>
            <a:solidFill>
              <a:srgbClr val="ADD17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22" name="Freeform 74"/>
            <p:cNvSpPr>
              <a:spLocks/>
            </p:cNvSpPr>
            <p:nvPr/>
          </p:nvSpPr>
          <p:spPr bwMode="auto">
            <a:xfrm>
              <a:off x="4357" y="1691"/>
              <a:ext cx="598" cy="428"/>
            </a:xfrm>
            <a:custGeom>
              <a:avLst/>
              <a:gdLst/>
              <a:ahLst/>
              <a:cxnLst>
                <a:cxn ang="0">
                  <a:pos x="322" y="539"/>
                </a:cxn>
                <a:cxn ang="0">
                  <a:pos x="280" y="499"/>
                </a:cxn>
                <a:cxn ang="0">
                  <a:pos x="226" y="482"/>
                </a:cxn>
                <a:cxn ang="0">
                  <a:pos x="210" y="481"/>
                </a:cxn>
                <a:cxn ang="0">
                  <a:pos x="193" y="477"/>
                </a:cxn>
                <a:cxn ang="0">
                  <a:pos x="144" y="470"/>
                </a:cxn>
                <a:cxn ang="0">
                  <a:pos x="53" y="438"/>
                </a:cxn>
                <a:cxn ang="0">
                  <a:pos x="4" y="392"/>
                </a:cxn>
                <a:cxn ang="0">
                  <a:pos x="3" y="361"/>
                </a:cxn>
                <a:cxn ang="0">
                  <a:pos x="14" y="334"/>
                </a:cxn>
                <a:cxn ang="0">
                  <a:pos x="37" y="287"/>
                </a:cxn>
                <a:cxn ang="0">
                  <a:pos x="60" y="212"/>
                </a:cxn>
                <a:cxn ang="0">
                  <a:pos x="72" y="121"/>
                </a:cxn>
                <a:cxn ang="0">
                  <a:pos x="101" y="49"/>
                </a:cxn>
                <a:cxn ang="0">
                  <a:pos x="170" y="7"/>
                </a:cxn>
                <a:cxn ang="0">
                  <a:pos x="238" y="4"/>
                </a:cxn>
                <a:cxn ang="0">
                  <a:pos x="294" y="23"/>
                </a:cxn>
                <a:cxn ang="0">
                  <a:pos x="338" y="43"/>
                </a:cxn>
                <a:cxn ang="0">
                  <a:pos x="369" y="54"/>
                </a:cxn>
                <a:cxn ang="0">
                  <a:pos x="402" y="64"/>
                </a:cxn>
                <a:cxn ang="0">
                  <a:pos x="440" y="73"/>
                </a:cxn>
                <a:cxn ang="0">
                  <a:pos x="480" y="81"/>
                </a:cxn>
                <a:cxn ang="0">
                  <a:pos x="521" y="88"/>
                </a:cxn>
                <a:cxn ang="0">
                  <a:pos x="584" y="94"/>
                </a:cxn>
                <a:cxn ang="0">
                  <a:pos x="652" y="88"/>
                </a:cxn>
                <a:cxn ang="0">
                  <a:pos x="718" y="72"/>
                </a:cxn>
                <a:cxn ang="0">
                  <a:pos x="764" y="56"/>
                </a:cxn>
                <a:cxn ang="0">
                  <a:pos x="801" y="36"/>
                </a:cxn>
                <a:cxn ang="0">
                  <a:pos x="822" y="21"/>
                </a:cxn>
                <a:cxn ang="0">
                  <a:pos x="840" y="12"/>
                </a:cxn>
                <a:cxn ang="0">
                  <a:pos x="860" y="4"/>
                </a:cxn>
                <a:cxn ang="0">
                  <a:pos x="912" y="3"/>
                </a:cxn>
                <a:cxn ang="0">
                  <a:pos x="981" y="19"/>
                </a:cxn>
                <a:cxn ang="0">
                  <a:pos x="1056" y="46"/>
                </a:cxn>
                <a:cxn ang="0">
                  <a:pos x="1122" y="80"/>
                </a:cxn>
                <a:cxn ang="0">
                  <a:pos x="1169" y="110"/>
                </a:cxn>
                <a:cxn ang="0">
                  <a:pos x="1196" y="194"/>
                </a:cxn>
                <a:cxn ang="0">
                  <a:pos x="1180" y="405"/>
                </a:cxn>
                <a:cxn ang="0">
                  <a:pos x="1126" y="624"/>
                </a:cxn>
                <a:cxn ang="0">
                  <a:pos x="1083" y="776"/>
                </a:cxn>
                <a:cxn ang="0">
                  <a:pos x="1042" y="856"/>
                </a:cxn>
                <a:cxn ang="0">
                  <a:pos x="983" y="831"/>
                </a:cxn>
                <a:cxn ang="0">
                  <a:pos x="963" y="814"/>
                </a:cxn>
                <a:cxn ang="0">
                  <a:pos x="942" y="794"/>
                </a:cxn>
                <a:cxn ang="0">
                  <a:pos x="900" y="755"/>
                </a:cxn>
                <a:cxn ang="0">
                  <a:pos x="852" y="719"/>
                </a:cxn>
                <a:cxn ang="0">
                  <a:pos x="804" y="695"/>
                </a:cxn>
                <a:cxn ang="0">
                  <a:pos x="757" y="680"/>
                </a:cxn>
                <a:cxn ang="0">
                  <a:pos x="711" y="671"/>
                </a:cxn>
                <a:cxn ang="0">
                  <a:pos x="675" y="667"/>
                </a:cxn>
                <a:cxn ang="0">
                  <a:pos x="662" y="666"/>
                </a:cxn>
                <a:cxn ang="0">
                  <a:pos x="614" y="665"/>
                </a:cxn>
                <a:cxn ang="0">
                  <a:pos x="572" y="662"/>
                </a:cxn>
                <a:cxn ang="0">
                  <a:pos x="528" y="653"/>
                </a:cxn>
                <a:cxn ang="0">
                  <a:pos x="477" y="635"/>
                </a:cxn>
                <a:cxn ang="0">
                  <a:pos x="414" y="603"/>
                </a:cxn>
              </a:cxnLst>
              <a:rect l="0" t="0" r="r" b="b"/>
              <a:pathLst>
                <a:path w="1196" h="856">
                  <a:moveTo>
                    <a:pt x="390" y="588"/>
                  </a:moveTo>
                  <a:lnTo>
                    <a:pt x="349" y="561"/>
                  </a:lnTo>
                  <a:lnTo>
                    <a:pt x="322" y="539"/>
                  </a:lnTo>
                  <a:lnTo>
                    <a:pt x="303" y="522"/>
                  </a:lnTo>
                  <a:lnTo>
                    <a:pt x="291" y="508"/>
                  </a:lnTo>
                  <a:lnTo>
                    <a:pt x="280" y="499"/>
                  </a:lnTo>
                  <a:lnTo>
                    <a:pt x="268" y="491"/>
                  </a:lnTo>
                  <a:lnTo>
                    <a:pt x="251" y="486"/>
                  </a:lnTo>
                  <a:lnTo>
                    <a:pt x="226" y="482"/>
                  </a:lnTo>
                  <a:lnTo>
                    <a:pt x="220" y="482"/>
                  </a:lnTo>
                  <a:lnTo>
                    <a:pt x="216" y="481"/>
                  </a:lnTo>
                  <a:lnTo>
                    <a:pt x="210" y="481"/>
                  </a:lnTo>
                  <a:lnTo>
                    <a:pt x="204" y="480"/>
                  </a:lnTo>
                  <a:lnTo>
                    <a:pt x="199" y="478"/>
                  </a:lnTo>
                  <a:lnTo>
                    <a:pt x="193" y="477"/>
                  </a:lnTo>
                  <a:lnTo>
                    <a:pt x="187" y="477"/>
                  </a:lnTo>
                  <a:lnTo>
                    <a:pt x="180" y="476"/>
                  </a:lnTo>
                  <a:lnTo>
                    <a:pt x="144" y="470"/>
                  </a:lnTo>
                  <a:lnTo>
                    <a:pt x="111" y="461"/>
                  </a:lnTo>
                  <a:lnTo>
                    <a:pt x="80" y="451"/>
                  </a:lnTo>
                  <a:lnTo>
                    <a:pt x="53" y="438"/>
                  </a:lnTo>
                  <a:lnTo>
                    <a:pt x="30" y="424"/>
                  </a:lnTo>
                  <a:lnTo>
                    <a:pt x="14" y="408"/>
                  </a:lnTo>
                  <a:lnTo>
                    <a:pt x="4" y="392"/>
                  </a:lnTo>
                  <a:lnTo>
                    <a:pt x="2" y="375"/>
                  </a:lnTo>
                  <a:lnTo>
                    <a:pt x="0" y="369"/>
                  </a:lnTo>
                  <a:lnTo>
                    <a:pt x="3" y="361"/>
                  </a:lnTo>
                  <a:lnTo>
                    <a:pt x="5" y="353"/>
                  </a:lnTo>
                  <a:lnTo>
                    <a:pt x="10" y="342"/>
                  </a:lnTo>
                  <a:lnTo>
                    <a:pt x="14" y="334"/>
                  </a:lnTo>
                  <a:lnTo>
                    <a:pt x="20" y="323"/>
                  </a:lnTo>
                  <a:lnTo>
                    <a:pt x="28" y="307"/>
                  </a:lnTo>
                  <a:lnTo>
                    <a:pt x="37" y="287"/>
                  </a:lnTo>
                  <a:lnTo>
                    <a:pt x="45" y="265"/>
                  </a:lnTo>
                  <a:lnTo>
                    <a:pt x="53" y="240"/>
                  </a:lnTo>
                  <a:lnTo>
                    <a:pt x="60" y="212"/>
                  </a:lnTo>
                  <a:lnTo>
                    <a:pt x="64" y="183"/>
                  </a:lnTo>
                  <a:lnTo>
                    <a:pt x="67" y="151"/>
                  </a:lnTo>
                  <a:lnTo>
                    <a:pt x="72" y="121"/>
                  </a:lnTo>
                  <a:lnTo>
                    <a:pt x="79" y="94"/>
                  </a:lnTo>
                  <a:lnTo>
                    <a:pt x="88" y="69"/>
                  </a:lnTo>
                  <a:lnTo>
                    <a:pt x="101" y="49"/>
                  </a:lnTo>
                  <a:lnTo>
                    <a:pt x="118" y="31"/>
                  </a:lnTo>
                  <a:lnTo>
                    <a:pt x="141" y="18"/>
                  </a:lnTo>
                  <a:lnTo>
                    <a:pt x="170" y="7"/>
                  </a:lnTo>
                  <a:lnTo>
                    <a:pt x="194" y="3"/>
                  </a:lnTo>
                  <a:lnTo>
                    <a:pt x="216" y="1"/>
                  </a:lnTo>
                  <a:lnTo>
                    <a:pt x="238" y="4"/>
                  </a:lnTo>
                  <a:lnTo>
                    <a:pt x="257" y="9"/>
                  </a:lnTo>
                  <a:lnTo>
                    <a:pt x="276" y="15"/>
                  </a:lnTo>
                  <a:lnTo>
                    <a:pt x="294" y="23"/>
                  </a:lnTo>
                  <a:lnTo>
                    <a:pt x="311" y="31"/>
                  </a:lnTo>
                  <a:lnTo>
                    <a:pt x="329" y="39"/>
                  </a:lnTo>
                  <a:lnTo>
                    <a:pt x="338" y="43"/>
                  </a:lnTo>
                  <a:lnTo>
                    <a:pt x="348" y="48"/>
                  </a:lnTo>
                  <a:lnTo>
                    <a:pt x="357" y="51"/>
                  </a:lnTo>
                  <a:lnTo>
                    <a:pt x="369" y="54"/>
                  </a:lnTo>
                  <a:lnTo>
                    <a:pt x="379" y="58"/>
                  </a:lnTo>
                  <a:lnTo>
                    <a:pt x="391" y="61"/>
                  </a:lnTo>
                  <a:lnTo>
                    <a:pt x="402" y="64"/>
                  </a:lnTo>
                  <a:lnTo>
                    <a:pt x="415" y="67"/>
                  </a:lnTo>
                  <a:lnTo>
                    <a:pt x="428" y="69"/>
                  </a:lnTo>
                  <a:lnTo>
                    <a:pt x="440" y="73"/>
                  </a:lnTo>
                  <a:lnTo>
                    <a:pt x="453" y="75"/>
                  </a:lnTo>
                  <a:lnTo>
                    <a:pt x="466" y="77"/>
                  </a:lnTo>
                  <a:lnTo>
                    <a:pt x="480" y="81"/>
                  </a:lnTo>
                  <a:lnTo>
                    <a:pt x="493" y="83"/>
                  </a:lnTo>
                  <a:lnTo>
                    <a:pt x="507" y="86"/>
                  </a:lnTo>
                  <a:lnTo>
                    <a:pt x="521" y="88"/>
                  </a:lnTo>
                  <a:lnTo>
                    <a:pt x="542" y="91"/>
                  </a:lnTo>
                  <a:lnTo>
                    <a:pt x="563" y="92"/>
                  </a:lnTo>
                  <a:lnTo>
                    <a:pt x="584" y="94"/>
                  </a:lnTo>
                  <a:lnTo>
                    <a:pt x="606" y="92"/>
                  </a:lnTo>
                  <a:lnTo>
                    <a:pt x="629" y="91"/>
                  </a:lnTo>
                  <a:lnTo>
                    <a:pt x="652" y="88"/>
                  </a:lnTo>
                  <a:lnTo>
                    <a:pt x="677" y="83"/>
                  </a:lnTo>
                  <a:lnTo>
                    <a:pt x="701" y="76"/>
                  </a:lnTo>
                  <a:lnTo>
                    <a:pt x="718" y="72"/>
                  </a:lnTo>
                  <a:lnTo>
                    <a:pt x="734" y="66"/>
                  </a:lnTo>
                  <a:lnTo>
                    <a:pt x="749" y="61"/>
                  </a:lnTo>
                  <a:lnTo>
                    <a:pt x="764" y="56"/>
                  </a:lnTo>
                  <a:lnTo>
                    <a:pt x="777" y="49"/>
                  </a:lnTo>
                  <a:lnTo>
                    <a:pt x="789" y="43"/>
                  </a:lnTo>
                  <a:lnTo>
                    <a:pt x="801" y="36"/>
                  </a:lnTo>
                  <a:lnTo>
                    <a:pt x="811" y="28"/>
                  </a:lnTo>
                  <a:lnTo>
                    <a:pt x="817" y="24"/>
                  </a:lnTo>
                  <a:lnTo>
                    <a:pt x="822" y="21"/>
                  </a:lnTo>
                  <a:lnTo>
                    <a:pt x="828" y="18"/>
                  </a:lnTo>
                  <a:lnTo>
                    <a:pt x="834" y="14"/>
                  </a:lnTo>
                  <a:lnTo>
                    <a:pt x="840" y="12"/>
                  </a:lnTo>
                  <a:lnTo>
                    <a:pt x="846" y="8"/>
                  </a:lnTo>
                  <a:lnTo>
                    <a:pt x="853" y="6"/>
                  </a:lnTo>
                  <a:lnTo>
                    <a:pt x="860" y="4"/>
                  </a:lnTo>
                  <a:lnTo>
                    <a:pt x="875" y="0"/>
                  </a:lnTo>
                  <a:lnTo>
                    <a:pt x="892" y="0"/>
                  </a:lnTo>
                  <a:lnTo>
                    <a:pt x="912" y="3"/>
                  </a:lnTo>
                  <a:lnTo>
                    <a:pt x="934" y="6"/>
                  </a:lnTo>
                  <a:lnTo>
                    <a:pt x="957" y="12"/>
                  </a:lnTo>
                  <a:lnTo>
                    <a:pt x="981" y="19"/>
                  </a:lnTo>
                  <a:lnTo>
                    <a:pt x="1006" y="27"/>
                  </a:lnTo>
                  <a:lnTo>
                    <a:pt x="1031" y="36"/>
                  </a:lnTo>
                  <a:lnTo>
                    <a:pt x="1056" y="46"/>
                  </a:lnTo>
                  <a:lnTo>
                    <a:pt x="1079" y="58"/>
                  </a:lnTo>
                  <a:lnTo>
                    <a:pt x="1102" y="68"/>
                  </a:lnTo>
                  <a:lnTo>
                    <a:pt x="1122" y="80"/>
                  </a:lnTo>
                  <a:lnTo>
                    <a:pt x="1141" y="90"/>
                  </a:lnTo>
                  <a:lnTo>
                    <a:pt x="1156" y="100"/>
                  </a:lnTo>
                  <a:lnTo>
                    <a:pt x="1169" y="110"/>
                  </a:lnTo>
                  <a:lnTo>
                    <a:pt x="1178" y="118"/>
                  </a:lnTo>
                  <a:lnTo>
                    <a:pt x="1190" y="147"/>
                  </a:lnTo>
                  <a:lnTo>
                    <a:pt x="1196" y="194"/>
                  </a:lnTo>
                  <a:lnTo>
                    <a:pt x="1196" y="256"/>
                  </a:lnTo>
                  <a:lnTo>
                    <a:pt x="1190" y="327"/>
                  </a:lnTo>
                  <a:lnTo>
                    <a:pt x="1180" y="405"/>
                  </a:lnTo>
                  <a:lnTo>
                    <a:pt x="1165" y="482"/>
                  </a:lnTo>
                  <a:lnTo>
                    <a:pt x="1147" y="557"/>
                  </a:lnTo>
                  <a:lnTo>
                    <a:pt x="1126" y="624"/>
                  </a:lnTo>
                  <a:lnTo>
                    <a:pt x="1109" y="678"/>
                  </a:lnTo>
                  <a:lnTo>
                    <a:pt x="1095" y="729"/>
                  </a:lnTo>
                  <a:lnTo>
                    <a:pt x="1083" y="776"/>
                  </a:lnTo>
                  <a:lnTo>
                    <a:pt x="1072" y="814"/>
                  </a:lnTo>
                  <a:lnTo>
                    <a:pt x="1058" y="841"/>
                  </a:lnTo>
                  <a:lnTo>
                    <a:pt x="1042" y="856"/>
                  </a:lnTo>
                  <a:lnTo>
                    <a:pt x="1020" y="855"/>
                  </a:lnTo>
                  <a:lnTo>
                    <a:pt x="990" y="837"/>
                  </a:lnTo>
                  <a:lnTo>
                    <a:pt x="983" y="831"/>
                  </a:lnTo>
                  <a:lnTo>
                    <a:pt x="977" y="825"/>
                  </a:lnTo>
                  <a:lnTo>
                    <a:pt x="970" y="819"/>
                  </a:lnTo>
                  <a:lnTo>
                    <a:pt x="963" y="814"/>
                  </a:lnTo>
                  <a:lnTo>
                    <a:pt x="955" y="807"/>
                  </a:lnTo>
                  <a:lnTo>
                    <a:pt x="948" y="801"/>
                  </a:lnTo>
                  <a:lnTo>
                    <a:pt x="942" y="794"/>
                  </a:lnTo>
                  <a:lnTo>
                    <a:pt x="934" y="786"/>
                  </a:lnTo>
                  <a:lnTo>
                    <a:pt x="916" y="770"/>
                  </a:lnTo>
                  <a:lnTo>
                    <a:pt x="900" y="755"/>
                  </a:lnTo>
                  <a:lnTo>
                    <a:pt x="884" y="741"/>
                  </a:lnTo>
                  <a:lnTo>
                    <a:pt x="868" y="729"/>
                  </a:lnTo>
                  <a:lnTo>
                    <a:pt x="852" y="719"/>
                  </a:lnTo>
                  <a:lnTo>
                    <a:pt x="836" y="710"/>
                  </a:lnTo>
                  <a:lnTo>
                    <a:pt x="819" y="702"/>
                  </a:lnTo>
                  <a:lnTo>
                    <a:pt x="804" y="695"/>
                  </a:lnTo>
                  <a:lnTo>
                    <a:pt x="788" y="689"/>
                  </a:lnTo>
                  <a:lnTo>
                    <a:pt x="773" y="683"/>
                  </a:lnTo>
                  <a:lnTo>
                    <a:pt x="757" y="680"/>
                  </a:lnTo>
                  <a:lnTo>
                    <a:pt x="742" y="676"/>
                  </a:lnTo>
                  <a:lnTo>
                    <a:pt x="727" y="673"/>
                  </a:lnTo>
                  <a:lnTo>
                    <a:pt x="711" y="671"/>
                  </a:lnTo>
                  <a:lnTo>
                    <a:pt x="696" y="668"/>
                  </a:lnTo>
                  <a:lnTo>
                    <a:pt x="680" y="667"/>
                  </a:lnTo>
                  <a:lnTo>
                    <a:pt x="675" y="667"/>
                  </a:lnTo>
                  <a:lnTo>
                    <a:pt x="671" y="666"/>
                  </a:lnTo>
                  <a:lnTo>
                    <a:pt x="666" y="666"/>
                  </a:lnTo>
                  <a:lnTo>
                    <a:pt x="662" y="666"/>
                  </a:lnTo>
                  <a:lnTo>
                    <a:pt x="645" y="665"/>
                  </a:lnTo>
                  <a:lnTo>
                    <a:pt x="629" y="665"/>
                  </a:lnTo>
                  <a:lnTo>
                    <a:pt x="614" y="665"/>
                  </a:lnTo>
                  <a:lnTo>
                    <a:pt x="601" y="664"/>
                  </a:lnTo>
                  <a:lnTo>
                    <a:pt x="587" y="663"/>
                  </a:lnTo>
                  <a:lnTo>
                    <a:pt x="572" y="662"/>
                  </a:lnTo>
                  <a:lnTo>
                    <a:pt x="558" y="660"/>
                  </a:lnTo>
                  <a:lnTo>
                    <a:pt x="543" y="657"/>
                  </a:lnTo>
                  <a:lnTo>
                    <a:pt x="528" y="653"/>
                  </a:lnTo>
                  <a:lnTo>
                    <a:pt x="512" y="649"/>
                  </a:lnTo>
                  <a:lnTo>
                    <a:pt x="496" y="643"/>
                  </a:lnTo>
                  <a:lnTo>
                    <a:pt x="477" y="635"/>
                  </a:lnTo>
                  <a:lnTo>
                    <a:pt x="458" y="626"/>
                  </a:lnTo>
                  <a:lnTo>
                    <a:pt x="437" y="615"/>
                  </a:lnTo>
                  <a:lnTo>
                    <a:pt x="414" y="603"/>
                  </a:lnTo>
                  <a:lnTo>
                    <a:pt x="390" y="588"/>
                  </a:lnTo>
                  <a:close/>
                </a:path>
              </a:pathLst>
            </a:custGeom>
            <a:solidFill>
              <a:srgbClr val="9BC95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23" name="Freeform 75"/>
            <p:cNvSpPr>
              <a:spLocks/>
            </p:cNvSpPr>
            <p:nvPr/>
          </p:nvSpPr>
          <p:spPr bwMode="auto">
            <a:xfrm>
              <a:off x="4366" y="1702"/>
              <a:ext cx="583" cy="408"/>
            </a:xfrm>
            <a:custGeom>
              <a:avLst/>
              <a:gdLst/>
              <a:ahLst/>
              <a:cxnLst>
                <a:cxn ang="0">
                  <a:pos x="310" y="516"/>
                </a:cxn>
                <a:cxn ang="0">
                  <a:pos x="268" y="477"/>
                </a:cxn>
                <a:cxn ang="0">
                  <a:pos x="220" y="461"/>
                </a:cxn>
                <a:cxn ang="0">
                  <a:pos x="205" y="459"/>
                </a:cxn>
                <a:cxn ang="0">
                  <a:pos x="188" y="456"/>
                </a:cxn>
                <a:cxn ang="0">
                  <a:pos x="140" y="449"/>
                </a:cxn>
                <a:cxn ang="0">
                  <a:pos x="55" y="420"/>
                </a:cxn>
                <a:cxn ang="0">
                  <a:pos x="6" y="378"/>
                </a:cxn>
                <a:cxn ang="0">
                  <a:pos x="1" y="347"/>
                </a:cxn>
                <a:cxn ang="0">
                  <a:pos x="11" y="323"/>
                </a:cxn>
                <a:cxn ang="0">
                  <a:pos x="32" y="280"/>
                </a:cxn>
                <a:cxn ang="0">
                  <a:pos x="55" y="206"/>
                </a:cxn>
                <a:cxn ang="0">
                  <a:pos x="67" y="116"/>
                </a:cxn>
                <a:cxn ang="0">
                  <a:pos x="90" y="46"/>
                </a:cxn>
                <a:cxn ang="0">
                  <a:pos x="154" y="5"/>
                </a:cxn>
                <a:cxn ang="0">
                  <a:pos x="227" y="2"/>
                </a:cxn>
                <a:cxn ang="0">
                  <a:pos x="287" y="25"/>
                </a:cxn>
                <a:cxn ang="0">
                  <a:pos x="333" y="48"/>
                </a:cxn>
                <a:cxn ang="0">
                  <a:pos x="366" y="62"/>
                </a:cxn>
                <a:cxn ang="0">
                  <a:pos x="403" y="76"/>
                </a:cxn>
                <a:cxn ang="0">
                  <a:pos x="442" y="88"/>
                </a:cxn>
                <a:cxn ang="0">
                  <a:pos x="486" y="93"/>
                </a:cxn>
                <a:cxn ang="0">
                  <a:pos x="531" y="92"/>
                </a:cxn>
                <a:cxn ang="0">
                  <a:pos x="592" y="88"/>
                </a:cxn>
                <a:cxn ang="0">
                  <a:pos x="655" y="83"/>
                </a:cxn>
                <a:cxn ang="0">
                  <a:pos x="715" y="69"/>
                </a:cxn>
                <a:cxn ang="0">
                  <a:pos x="758" y="53"/>
                </a:cxn>
                <a:cxn ang="0">
                  <a:pos x="792" y="36"/>
                </a:cxn>
                <a:cxn ang="0">
                  <a:pos x="812" y="23"/>
                </a:cxn>
                <a:cxn ang="0">
                  <a:pos x="829" y="15"/>
                </a:cxn>
                <a:cxn ang="0">
                  <a:pos x="849" y="8"/>
                </a:cxn>
                <a:cxn ang="0">
                  <a:pos x="901" y="8"/>
                </a:cxn>
                <a:cxn ang="0">
                  <a:pos x="966" y="22"/>
                </a:cxn>
                <a:cxn ang="0">
                  <a:pos x="1034" y="46"/>
                </a:cxn>
                <a:cxn ang="0">
                  <a:pos x="1097" y="74"/>
                </a:cxn>
                <a:cxn ang="0">
                  <a:pos x="1139" y="100"/>
                </a:cxn>
                <a:cxn ang="0">
                  <a:pos x="1166" y="182"/>
                </a:cxn>
                <a:cxn ang="0">
                  <a:pos x="1150" y="384"/>
                </a:cxn>
                <a:cxn ang="0">
                  <a:pos x="1098" y="594"/>
                </a:cxn>
                <a:cxn ang="0">
                  <a:pos x="1056" y="744"/>
                </a:cxn>
                <a:cxn ang="0">
                  <a:pos x="1017" y="818"/>
                </a:cxn>
                <a:cxn ang="0">
                  <a:pos x="958" y="786"/>
                </a:cxn>
                <a:cxn ang="0">
                  <a:pos x="939" y="767"/>
                </a:cxn>
                <a:cxn ang="0">
                  <a:pos x="918" y="748"/>
                </a:cxn>
                <a:cxn ang="0">
                  <a:pos x="878" y="712"/>
                </a:cxn>
                <a:cxn ang="0">
                  <a:pos x="829" y="681"/>
                </a:cxn>
                <a:cxn ang="0">
                  <a:pos x="782" y="660"/>
                </a:cxn>
                <a:cxn ang="0">
                  <a:pos x="735" y="647"/>
                </a:cxn>
                <a:cxn ang="0">
                  <a:pos x="689" y="641"/>
                </a:cxn>
                <a:cxn ang="0">
                  <a:pos x="653" y="637"/>
                </a:cxn>
                <a:cxn ang="0">
                  <a:pos x="640" y="637"/>
                </a:cxn>
                <a:cxn ang="0">
                  <a:pos x="594" y="636"/>
                </a:cxn>
                <a:cxn ang="0">
                  <a:pos x="553" y="632"/>
                </a:cxn>
                <a:cxn ang="0">
                  <a:pos x="510" y="624"/>
                </a:cxn>
                <a:cxn ang="0">
                  <a:pos x="461" y="607"/>
                </a:cxn>
                <a:cxn ang="0">
                  <a:pos x="400" y="576"/>
                </a:cxn>
              </a:cxnLst>
              <a:rect l="0" t="0" r="r" b="b"/>
              <a:pathLst>
                <a:path w="1166" h="818">
                  <a:moveTo>
                    <a:pt x="375" y="562"/>
                  </a:moveTo>
                  <a:lnTo>
                    <a:pt x="336" y="537"/>
                  </a:lnTo>
                  <a:lnTo>
                    <a:pt x="310" y="516"/>
                  </a:lnTo>
                  <a:lnTo>
                    <a:pt x="291" y="500"/>
                  </a:lnTo>
                  <a:lnTo>
                    <a:pt x="279" y="487"/>
                  </a:lnTo>
                  <a:lnTo>
                    <a:pt x="268" y="477"/>
                  </a:lnTo>
                  <a:lnTo>
                    <a:pt x="257" y="470"/>
                  </a:lnTo>
                  <a:lnTo>
                    <a:pt x="242" y="464"/>
                  </a:lnTo>
                  <a:lnTo>
                    <a:pt x="220" y="461"/>
                  </a:lnTo>
                  <a:lnTo>
                    <a:pt x="215" y="460"/>
                  </a:lnTo>
                  <a:lnTo>
                    <a:pt x="211" y="460"/>
                  </a:lnTo>
                  <a:lnTo>
                    <a:pt x="205" y="459"/>
                  </a:lnTo>
                  <a:lnTo>
                    <a:pt x="199" y="457"/>
                  </a:lnTo>
                  <a:lnTo>
                    <a:pt x="193" y="457"/>
                  </a:lnTo>
                  <a:lnTo>
                    <a:pt x="188" y="456"/>
                  </a:lnTo>
                  <a:lnTo>
                    <a:pt x="182" y="456"/>
                  </a:lnTo>
                  <a:lnTo>
                    <a:pt x="175" y="455"/>
                  </a:lnTo>
                  <a:lnTo>
                    <a:pt x="140" y="449"/>
                  </a:lnTo>
                  <a:lnTo>
                    <a:pt x="109" y="442"/>
                  </a:lnTo>
                  <a:lnTo>
                    <a:pt x="80" y="432"/>
                  </a:lnTo>
                  <a:lnTo>
                    <a:pt x="55" y="420"/>
                  </a:lnTo>
                  <a:lnTo>
                    <a:pt x="33" y="408"/>
                  </a:lnTo>
                  <a:lnTo>
                    <a:pt x="17" y="393"/>
                  </a:lnTo>
                  <a:lnTo>
                    <a:pt x="6" y="378"/>
                  </a:lnTo>
                  <a:lnTo>
                    <a:pt x="0" y="362"/>
                  </a:lnTo>
                  <a:lnTo>
                    <a:pt x="0" y="355"/>
                  </a:lnTo>
                  <a:lnTo>
                    <a:pt x="1" y="347"/>
                  </a:lnTo>
                  <a:lnTo>
                    <a:pt x="3" y="339"/>
                  </a:lnTo>
                  <a:lnTo>
                    <a:pt x="8" y="328"/>
                  </a:lnTo>
                  <a:lnTo>
                    <a:pt x="11" y="323"/>
                  </a:lnTo>
                  <a:lnTo>
                    <a:pt x="17" y="312"/>
                  </a:lnTo>
                  <a:lnTo>
                    <a:pt x="24" y="298"/>
                  </a:lnTo>
                  <a:lnTo>
                    <a:pt x="32" y="280"/>
                  </a:lnTo>
                  <a:lnTo>
                    <a:pt x="41" y="258"/>
                  </a:lnTo>
                  <a:lnTo>
                    <a:pt x="49" y="234"/>
                  </a:lnTo>
                  <a:lnTo>
                    <a:pt x="55" y="206"/>
                  </a:lnTo>
                  <a:lnTo>
                    <a:pt x="60" y="177"/>
                  </a:lnTo>
                  <a:lnTo>
                    <a:pt x="63" y="146"/>
                  </a:lnTo>
                  <a:lnTo>
                    <a:pt x="67" y="116"/>
                  </a:lnTo>
                  <a:lnTo>
                    <a:pt x="71" y="90"/>
                  </a:lnTo>
                  <a:lnTo>
                    <a:pt x="79" y="67"/>
                  </a:lnTo>
                  <a:lnTo>
                    <a:pt x="90" y="46"/>
                  </a:lnTo>
                  <a:lnTo>
                    <a:pt x="106" y="29"/>
                  </a:lnTo>
                  <a:lnTo>
                    <a:pt x="127" y="15"/>
                  </a:lnTo>
                  <a:lnTo>
                    <a:pt x="154" y="5"/>
                  </a:lnTo>
                  <a:lnTo>
                    <a:pt x="181" y="0"/>
                  </a:lnTo>
                  <a:lnTo>
                    <a:pt x="205" y="0"/>
                  </a:lnTo>
                  <a:lnTo>
                    <a:pt x="227" y="2"/>
                  </a:lnTo>
                  <a:lnTo>
                    <a:pt x="247" y="8"/>
                  </a:lnTo>
                  <a:lnTo>
                    <a:pt x="268" y="16"/>
                  </a:lnTo>
                  <a:lnTo>
                    <a:pt x="287" y="25"/>
                  </a:lnTo>
                  <a:lnTo>
                    <a:pt x="305" y="35"/>
                  </a:lnTo>
                  <a:lnTo>
                    <a:pt x="324" y="44"/>
                  </a:lnTo>
                  <a:lnTo>
                    <a:pt x="333" y="48"/>
                  </a:lnTo>
                  <a:lnTo>
                    <a:pt x="343" y="53"/>
                  </a:lnTo>
                  <a:lnTo>
                    <a:pt x="355" y="58"/>
                  </a:lnTo>
                  <a:lnTo>
                    <a:pt x="366" y="62"/>
                  </a:lnTo>
                  <a:lnTo>
                    <a:pt x="378" y="67"/>
                  </a:lnTo>
                  <a:lnTo>
                    <a:pt x="390" y="71"/>
                  </a:lnTo>
                  <a:lnTo>
                    <a:pt x="403" y="76"/>
                  </a:lnTo>
                  <a:lnTo>
                    <a:pt x="416" y="81"/>
                  </a:lnTo>
                  <a:lnTo>
                    <a:pt x="429" y="84"/>
                  </a:lnTo>
                  <a:lnTo>
                    <a:pt x="442" y="88"/>
                  </a:lnTo>
                  <a:lnTo>
                    <a:pt x="457" y="90"/>
                  </a:lnTo>
                  <a:lnTo>
                    <a:pt x="471" y="92"/>
                  </a:lnTo>
                  <a:lnTo>
                    <a:pt x="486" y="93"/>
                  </a:lnTo>
                  <a:lnTo>
                    <a:pt x="501" y="94"/>
                  </a:lnTo>
                  <a:lnTo>
                    <a:pt x="516" y="93"/>
                  </a:lnTo>
                  <a:lnTo>
                    <a:pt x="531" y="92"/>
                  </a:lnTo>
                  <a:lnTo>
                    <a:pt x="550" y="90"/>
                  </a:lnTo>
                  <a:lnTo>
                    <a:pt x="571" y="89"/>
                  </a:lnTo>
                  <a:lnTo>
                    <a:pt x="592" y="88"/>
                  </a:lnTo>
                  <a:lnTo>
                    <a:pt x="613" y="86"/>
                  </a:lnTo>
                  <a:lnTo>
                    <a:pt x="635" y="85"/>
                  </a:lnTo>
                  <a:lnTo>
                    <a:pt x="655" y="83"/>
                  </a:lnTo>
                  <a:lnTo>
                    <a:pt x="677" y="79"/>
                  </a:lnTo>
                  <a:lnTo>
                    <a:pt x="699" y="74"/>
                  </a:lnTo>
                  <a:lnTo>
                    <a:pt x="715" y="69"/>
                  </a:lnTo>
                  <a:lnTo>
                    <a:pt x="730" y="65"/>
                  </a:lnTo>
                  <a:lnTo>
                    <a:pt x="744" y="59"/>
                  </a:lnTo>
                  <a:lnTo>
                    <a:pt x="758" y="53"/>
                  </a:lnTo>
                  <a:lnTo>
                    <a:pt x="770" y="47"/>
                  </a:lnTo>
                  <a:lnTo>
                    <a:pt x="782" y="41"/>
                  </a:lnTo>
                  <a:lnTo>
                    <a:pt x="792" y="36"/>
                  </a:lnTo>
                  <a:lnTo>
                    <a:pt x="803" y="29"/>
                  </a:lnTo>
                  <a:lnTo>
                    <a:pt x="807" y="25"/>
                  </a:lnTo>
                  <a:lnTo>
                    <a:pt x="812" y="23"/>
                  </a:lnTo>
                  <a:lnTo>
                    <a:pt x="818" y="20"/>
                  </a:lnTo>
                  <a:lnTo>
                    <a:pt x="822" y="17"/>
                  </a:lnTo>
                  <a:lnTo>
                    <a:pt x="829" y="15"/>
                  </a:lnTo>
                  <a:lnTo>
                    <a:pt x="835" y="13"/>
                  </a:lnTo>
                  <a:lnTo>
                    <a:pt x="842" y="10"/>
                  </a:lnTo>
                  <a:lnTo>
                    <a:pt x="849" y="8"/>
                  </a:lnTo>
                  <a:lnTo>
                    <a:pt x="864" y="6"/>
                  </a:lnTo>
                  <a:lnTo>
                    <a:pt x="881" y="6"/>
                  </a:lnTo>
                  <a:lnTo>
                    <a:pt x="901" y="8"/>
                  </a:lnTo>
                  <a:lnTo>
                    <a:pt x="921" y="10"/>
                  </a:lnTo>
                  <a:lnTo>
                    <a:pt x="943" y="16"/>
                  </a:lnTo>
                  <a:lnTo>
                    <a:pt x="966" y="22"/>
                  </a:lnTo>
                  <a:lnTo>
                    <a:pt x="989" y="29"/>
                  </a:lnTo>
                  <a:lnTo>
                    <a:pt x="1012" y="37"/>
                  </a:lnTo>
                  <a:lnTo>
                    <a:pt x="1034" y="46"/>
                  </a:lnTo>
                  <a:lnTo>
                    <a:pt x="1056" y="55"/>
                  </a:lnTo>
                  <a:lnTo>
                    <a:pt x="1077" y="65"/>
                  </a:lnTo>
                  <a:lnTo>
                    <a:pt x="1097" y="74"/>
                  </a:lnTo>
                  <a:lnTo>
                    <a:pt x="1114" y="83"/>
                  </a:lnTo>
                  <a:lnTo>
                    <a:pt x="1128" y="92"/>
                  </a:lnTo>
                  <a:lnTo>
                    <a:pt x="1139" y="100"/>
                  </a:lnTo>
                  <a:lnTo>
                    <a:pt x="1148" y="108"/>
                  </a:lnTo>
                  <a:lnTo>
                    <a:pt x="1160" y="136"/>
                  </a:lnTo>
                  <a:lnTo>
                    <a:pt x="1166" y="182"/>
                  </a:lnTo>
                  <a:lnTo>
                    <a:pt x="1166" y="241"/>
                  </a:lnTo>
                  <a:lnTo>
                    <a:pt x="1160" y="310"/>
                  </a:lnTo>
                  <a:lnTo>
                    <a:pt x="1150" y="384"/>
                  </a:lnTo>
                  <a:lnTo>
                    <a:pt x="1136" y="459"/>
                  </a:lnTo>
                  <a:lnTo>
                    <a:pt x="1118" y="530"/>
                  </a:lnTo>
                  <a:lnTo>
                    <a:pt x="1098" y="594"/>
                  </a:lnTo>
                  <a:lnTo>
                    <a:pt x="1080" y="649"/>
                  </a:lnTo>
                  <a:lnTo>
                    <a:pt x="1067" y="699"/>
                  </a:lnTo>
                  <a:lnTo>
                    <a:pt x="1056" y="744"/>
                  </a:lnTo>
                  <a:lnTo>
                    <a:pt x="1046" y="781"/>
                  </a:lnTo>
                  <a:lnTo>
                    <a:pt x="1033" y="806"/>
                  </a:lnTo>
                  <a:lnTo>
                    <a:pt x="1017" y="818"/>
                  </a:lnTo>
                  <a:lnTo>
                    <a:pt x="995" y="814"/>
                  </a:lnTo>
                  <a:lnTo>
                    <a:pt x="965" y="791"/>
                  </a:lnTo>
                  <a:lnTo>
                    <a:pt x="958" y="786"/>
                  </a:lnTo>
                  <a:lnTo>
                    <a:pt x="953" y="779"/>
                  </a:lnTo>
                  <a:lnTo>
                    <a:pt x="946" y="773"/>
                  </a:lnTo>
                  <a:lnTo>
                    <a:pt x="939" y="767"/>
                  </a:lnTo>
                  <a:lnTo>
                    <a:pt x="932" y="760"/>
                  </a:lnTo>
                  <a:lnTo>
                    <a:pt x="925" y="755"/>
                  </a:lnTo>
                  <a:lnTo>
                    <a:pt x="918" y="748"/>
                  </a:lnTo>
                  <a:lnTo>
                    <a:pt x="911" y="741"/>
                  </a:lnTo>
                  <a:lnTo>
                    <a:pt x="895" y="726"/>
                  </a:lnTo>
                  <a:lnTo>
                    <a:pt x="878" y="712"/>
                  </a:lnTo>
                  <a:lnTo>
                    <a:pt x="862" y="700"/>
                  </a:lnTo>
                  <a:lnTo>
                    <a:pt x="845" y="690"/>
                  </a:lnTo>
                  <a:lnTo>
                    <a:pt x="829" y="681"/>
                  </a:lnTo>
                  <a:lnTo>
                    <a:pt x="813" y="673"/>
                  </a:lnTo>
                  <a:lnTo>
                    <a:pt x="797" y="666"/>
                  </a:lnTo>
                  <a:lnTo>
                    <a:pt x="782" y="660"/>
                  </a:lnTo>
                  <a:lnTo>
                    <a:pt x="766" y="655"/>
                  </a:lnTo>
                  <a:lnTo>
                    <a:pt x="751" y="651"/>
                  </a:lnTo>
                  <a:lnTo>
                    <a:pt x="735" y="647"/>
                  </a:lnTo>
                  <a:lnTo>
                    <a:pt x="720" y="645"/>
                  </a:lnTo>
                  <a:lnTo>
                    <a:pt x="704" y="643"/>
                  </a:lnTo>
                  <a:lnTo>
                    <a:pt x="689" y="641"/>
                  </a:lnTo>
                  <a:lnTo>
                    <a:pt x="673" y="639"/>
                  </a:lnTo>
                  <a:lnTo>
                    <a:pt x="658" y="638"/>
                  </a:lnTo>
                  <a:lnTo>
                    <a:pt x="653" y="637"/>
                  </a:lnTo>
                  <a:lnTo>
                    <a:pt x="650" y="637"/>
                  </a:lnTo>
                  <a:lnTo>
                    <a:pt x="645" y="637"/>
                  </a:lnTo>
                  <a:lnTo>
                    <a:pt x="640" y="637"/>
                  </a:lnTo>
                  <a:lnTo>
                    <a:pt x="624" y="636"/>
                  </a:lnTo>
                  <a:lnTo>
                    <a:pt x="609" y="636"/>
                  </a:lnTo>
                  <a:lnTo>
                    <a:pt x="594" y="636"/>
                  </a:lnTo>
                  <a:lnTo>
                    <a:pt x="580" y="635"/>
                  </a:lnTo>
                  <a:lnTo>
                    <a:pt x="567" y="634"/>
                  </a:lnTo>
                  <a:lnTo>
                    <a:pt x="553" y="632"/>
                  </a:lnTo>
                  <a:lnTo>
                    <a:pt x="539" y="631"/>
                  </a:lnTo>
                  <a:lnTo>
                    <a:pt x="525" y="628"/>
                  </a:lnTo>
                  <a:lnTo>
                    <a:pt x="510" y="624"/>
                  </a:lnTo>
                  <a:lnTo>
                    <a:pt x="495" y="620"/>
                  </a:lnTo>
                  <a:lnTo>
                    <a:pt x="478" y="614"/>
                  </a:lnTo>
                  <a:lnTo>
                    <a:pt x="461" y="607"/>
                  </a:lnTo>
                  <a:lnTo>
                    <a:pt x="442" y="599"/>
                  </a:lnTo>
                  <a:lnTo>
                    <a:pt x="421" y="589"/>
                  </a:lnTo>
                  <a:lnTo>
                    <a:pt x="400" y="576"/>
                  </a:lnTo>
                  <a:lnTo>
                    <a:pt x="375" y="562"/>
                  </a:lnTo>
                  <a:close/>
                </a:path>
              </a:pathLst>
            </a:custGeom>
            <a:solidFill>
              <a:srgbClr val="8CBF4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24" name="Freeform 76"/>
            <p:cNvSpPr>
              <a:spLocks/>
            </p:cNvSpPr>
            <p:nvPr/>
          </p:nvSpPr>
          <p:spPr bwMode="auto">
            <a:xfrm>
              <a:off x="4375" y="1710"/>
              <a:ext cx="569" cy="392"/>
            </a:xfrm>
            <a:custGeom>
              <a:avLst/>
              <a:gdLst/>
              <a:ahLst/>
              <a:cxnLst>
                <a:cxn ang="0">
                  <a:pos x="300" y="496"/>
                </a:cxn>
                <a:cxn ang="0">
                  <a:pos x="259" y="459"/>
                </a:cxn>
                <a:cxn ang="0">
                  <a:pos x="215" y="443"/>
                </a:cxn>
                <a:cxn ang="0">
                  <a:pos x="202" y="440"/>
                </a:cxn>
                <a:cxn ang="0">
                  <a:pos x="186" y="439"/>
                </a:cxn>
                <a:cxn ang="0">
                  <a:pos x="141" y="433"/>
                </a:cxn>
                <a:cxn ang="0">
                  <a:pos x="57" y="407"/>
                </a:cxn>
                <a:cxn ang="0">
                  <a:pos x="8" y="367"/>
                </a:cxn>
                <a:cxn ang="0">
                  <a:pos x="1" y="337"/>
                </a:cxn>
                <a:cxn ang="0">
                  <a:pos x="10" y="314"/>
                </a:cxn>
                <a:cxn ang="0">
                  <a:pos x="31" y="273"/>
                </a:cxn>
                <a:cxn ang="0">
                  <a:pos x="53" y="202"/>
                </a:cxn>
                <a:cxn ang="0">
                  <a:pos x="62" y="114"/>
                </a:cxn>
                <a:cxn ang="0">
                  <a:pos x="81" y="46"/>
                </a:cxn>
                <a:cxn ang="0">
                  <a:pos x="142" y="5"/>
                </a:cxn>
                <a:cxn ang="0">
                  <a:pos x="219" y="4"/>
                </a:cxn>
                <a:cxn ang="0">
                  <a:pos x="282" y="30"/>
                </a:cxn>
                <a:cxn ang="0">
                  <a:pos x="332" y="56"/>
                </a:cxn>
                <a:cxn ang="0">
                  <a:pos x="365" y="73"/>
                </a:cxn>
                <a:cxn ang="0">
                  <a:pos x="404" y="88"/>
                </a:cxn>
                <a:cxn ang="0">
                  <a:pos x="448" y="99"/>
                </a:cxn>
                <a:cxn ang="0">
                  <a:pos x="494" y="105"/>
                </a:cxn>
                <a:cxn ang="0">
                  <a:pos x="543" y="101"/>
                </a:cxn>
                <a:cxn ang="0">
                  <a:pos x="601" y="91"/>
                </a:cxn>
                <a:cxn ang="0">
                  <a:pos x="661" y="82"/>
                </a:cxn>
                <a:cxn ang="0">
                  <a:pos x="714" y="69"/>
                </a:cxn>
                <a:cxn ang="0">
                  <a:pos x="755" y="56"/>
                </a:cxn>
                <a:cxn ang="0">
                  <a:pos x="786" y="38"/>
                </a:cxn>
                <a:cxn ang="0">
                  <a:pos x="803" y="28"/>
                </a:cxn>
                <a:cxn ang="0">
                  <a:pos x="819" y="21"/>
                </a:cxn>
                <a:cxn ang="0">
                  <a:pos x="839" y="18"/>
                </a:cxn>
                <a:cxn ang="0">
                  <a:pos x="889" y="18"/>
                </a:cxn>
                <a:cxn ang="0">
                  <a:pos x="952" y="29"/>
                </a:cxn>
                <a:cxn ang="0">
                  <a:pos x="1016" y="48"/>
                </a:cxn>
                <a:cxn ang="0">
                  <a:pos x="1073" y="72"/>
                </a:cxn>
                <a:cxn ang="0">
                  <a:pos x="1112" y="95"/>
                </a:cxn>
                <a:cxn ang="0">
                  <a:pos x="1138" y="172"/>
                </a:cxn>
                <a:cxn ang="0">
                  <a:pos x="1122" y="367"/>
                </a:cxn>
                <a:cxn ang="0">
                  <a:pos x="1070" y="569"/>
                </a:cxn>
                <a:cxn ang="0">
                  <a:pos x="1030" y="717"/>
                </a:cxn>
                <a:cxn ang="0">
                  <a:pos x="994" y="784"/>
                </a:cxn>
                <a:cxn ang="0">
                  <a:pos x="937" y="742"/>
                </a:cxn>
                <a:cxn ang="0">
                  <a:pos x="917" y="724"/>
                </a:cxn>
                <a:cxn ang="0">
                  <a:pos x="898" y="705"/>
                </a:cxn>
                <a:cxn ang="0">
                  <a:pos x="858" y="674"/>
                </a:cxn>
                <a:cxn ang="0">
                  <a:pos x="810" y="647"/>
                </a:cxn>
                <a:cxn ang="0">
                  <a:pos x="762" y="629"/>
                </a:cxn>
                <a:cxn ang="0">
                  <a:pos x="714" y="619"/>
                </a:cxn>
                <a:cxn ang="0">
                  <a:pos x="668" y="614"/>
                </a:cxn>
                <a:cxn ang="0">
                  <a:pos x="634" y="611"/>
                </a:cxn>
                <a:cxn ang="0">
                  <a:pos x="620" y="611"/>
                </a:cxn>
                <a:cxn ang="0">
                  <a:pos x="576" y="609"/>
                </a:cxn>
                <a:cxn ang="0">
                  <a:pos x="536" y="606"/>
                </a:cxn>
                <a:cxn ang="0">
                  <a:pos x="494" y="598"/>
                </a:cxn>
                <a:cxn ang="0">
                  <a:pos x="446" y="582"/>
                </a:cxn>
                <a:cxn ang="0">
                  <a:pos x="386" y="553"/>
                </a:cxn>
              </a:cxnLst>
              <a:rect l="0" t="0" r="r" b="b"/>
              <a:pathLst>
                <a:path w="1138" h="784">
                  <a:moveTo>
                    <a:pt x="363" y="539"/>
                  </a:moveTo>
                  <a:lnTo>
                    <a:pt x="326" y="515"/>
                  </a:lnTo>
                  <a:lnTo>
                    <a:pt x="300" y="496"/>
                  </a:lnTo>
                  <a:lnTo>
                    <a:pt x="282" y="481"/>
                  </a:lnTo>
                  <a:lnTo>
                    <a:pt x="270" y="468"/>
                  </a:lnTo>
                  <a:lnTo>
                    <a:pt x="259" y="459"/>
                  </a:lnTo>
                  <a:lnTo>
                    <a:pt x="249" y="452"/>
                  </a:lnTo>
                  <a:lnTo>
                    <a:pt x="235" y="446"/>
                  </a:lnTo>
                  <a:lnTo>
                    <a:pt x="215" y="443"/>
                  </a:lnTo>
                  <a:lnTo>
                    <a:pt x="211" y="442"/>
                  </a:lnTo>
                  <a:lnTo>
                    <a:pt x="206" y="442"/>
                  </a:lnTo>
                  <a:lnTo>
                    <a:pt x="202" y="440"/>
                  </a:lnTo>
                  <a:lnTo>
                    <a:pt x="196" y="440"/>
                  </a:lnTo>
                  <a:lnTo>
                    <a:pt x="191" y="439"/>
                  </a:lnTo>
                  <a:lnTo>
                    <a:pt x="186" y="439"/>
                  </a:lnTo>
                  <a:lnTo>
                    <a:pt x="179" y="438"/>
                  </a:lnTo>
                  <a:lnTo>
                    <a:pt x="173" y="438"/>
                  </a:lnTo>
                  <a:lnTo>
                    <a:pt x="141" y="433"/>
                  </a:lnTo>
                  <a:lnTo>
                    <a:pt x="110" y="427"/>
                  </a:lnTo>
                  <a:lnTo>
                    <a:pt x="82" y="417"/>
                  </a:lnTo>
                  <a:lnTo>
                    <a:pt x="57" y="407"/>
                  </a:lnTo>
                  <a:lnTo>
                    <a:pt x="36" y="394"/>
                  </a:lnTo>
                  <a:lnTo>
                    <a:pt x="20" y="382"/>
                  </a:lnTo>
                  <a:lnTo>
                    <a:pt x="8" y="367"/>
                  </a:lnTo>
                  <a:lnTo>
                    <a:pt x="1" y="352"/>
                  </a:lnTo>
                  <a:lnTo>
                    <a:pt x="0" y="345"/>
                  </a:lnTo>
                  <a:lnTo>
                    <a:pt x="1" y="337"/>
                  </a:lnTo>
                  <a:lnTo>
                    <a:pt x="4" y="327"/>
                  </a:lnTo>
                  <a:lnTo>
                    <a:pt x="8" y="318"/>
                  </a:lnTo>
                  <a:lnTo>
                    <a:pt x="10" y="314"/>
                  </a:lnTo>
                  <a:lnTo>
                    <a:pt x="16" y="304"/>
                  </a:lnTo>
                  <a:lnTo>
                    <a:pt x="23" y="292"/>
                  </a:lnTo>
                  <a:lnTo>
                    <a:pt x="31" y="273"/>
                  </a:lnTo>
                  <a:lnTo>
                    <a:pt x="39" y="253"/>
                  </a:lnTo>
                  <a:lnTo>
                    <a:pt x="47" y="228"/>
                  </a:lnTo>
                  <a:lnTo>
                    <a:pt x="53" y="202"/>
                  </a:lnTo>
                  <a:lnTo>
                    <a:pt x="58" y="173"/>
                  </a:lnTo>
                  <a:lnTo>
                    <a:pt x="60" y="143"/>
                  </a:lnTo>
                  <a:lnTo>
                    <a:pt x="62" y="114"/>
                  </a:lnTo>
                  <a:lnTo>
                    <a:pt x="66" y="89"/>
                  </a:lnTo>
                  <a:lnTo>
                    <a:pt x="71" y="66"/>
                  </a:lnTo>
                  <a:lnTo>
                    <a:pt x="81" y="46"/>
                  </a:lnTo>
                  <a:lnTo>
                    <a:pt x="95" y="29"/>
                  </a:lnTo>
                  <a:lnTo>
                    <a:pt x="114" y="15"/>
                  </a:lnTo>
                  <a:lnTo>
                    <a:pt x="142" y="5"/>
                  </a:lnTo>
                  <a:lnTo>
                    <a:pt x="169" y="0"/>
                  </a:lnTo>
                  <a:lnTo>
                    <a:pt x="195" y="0"/>
                  </a:lnTo>
                  <a:lnTo>
                    <a:pt x="219" y="4"/>
                  </a:lnTo>
                  <a:lnTo>
                    <a:pt x="241" y="11"/>
                  </a:lnTo>
                  <a:lnTo>
                    <a:pt x="263" y="20"/>
                  </a:lnTo>
                  <a:lnTo>
                    <a:pt x="282" y="30"/>
                  </a:lnTo>
                  <a:lnTo>
                    <a:pt x="302" y="41"/>
                  </a:lnTo>
                  <a:lnTo>
                    <a:pt x="321" y="51"/>
                  </a:lnTo>
                  <a:lnTo>
                    <a:pt x="332" y="56"/>
                  </a:lnTo>
                  <a:lnTo>
                    <a:pt x="342" y="61"/>
                  </a:lnTo>
                  <a:lnTo>
                    <a:pt x="354" y="67"/>
                  </a:lnTo>
                  <a:lnTo>
                    <a:pt x="365" y="73"/>
                  </a:lnTo>
                  <a:lnTo>
                    <a:pt x="378" y="77"/>
                  </a:lnTo>
                  <a:lnTo>
                    <a:pt x="391" y="83"/>
                  </a:lnTo>
                  <a:lnTo>
                    <a:pt x="404" y="88"/>
                  </a:lnTo>
                  <a:lnTo>
                    <a:pt x="418" y="92"/>
                  </a:lnTo>
                  <a:lnTo>
                    <a:pt x="433" y="97"/>
                  </a:lnTo>
                  <a:lnTo>
                    <a:pt x="448" y="99"/>
                  </a:lnTo>
                  <a:lnTo>
                    <a:pt x="463" y="103"/>
                  </a:lnTo>
                  <a:lnTo>
                    <a:pt x="478" y="104"/>
                  </a:lnTo>
                  <a:lnTo>
                    <a:pt x="494" y="105"/>
                  </a:lnTo>
                  <a:lnTo>
                    <a:pt x="510" y="105"/>
                  </a:lnTo>
                  <a:lnTo>
                    <a:pt x="527" y="103"/>
                  </a:lnTo>
                  <a:lnTo>
                    <a:pt x="543" y="101"/>
                  </a:lnTo>
                  <a:lnTo>
                    <a:pt x="562" y="97"/>
                  </a:lnTo>
                  <a:lnTo>
                    <a:pt x="582" y="94"/>
                  </a:lnTo>
                  <a:lnTo>
                    <a:pt x="601" y="91"/>
                  </a:lnTo>
                  <a:lnTo>
                    <a:pt x="621" y="88"/>
                  </a:lnTo>
                  <a:lnTo>
                    <a:pt x="641" y="84"/>
                  </a:lnTo>
                  <a:lnTo>
                    <a:pt x="661" y="82"/>
                  </a:lnTo>
                  <a:lnTo>
                    <a:pt x="680" y="77"/>
                  </a:lnTo>
                  <a:lnTo>
                    <a:pt x="699" y="73"/>
                  </a:lnTo>
                  <a:lnTo>
                    <a:pt x="714" y="69"/>
                  </a:lnTo>
                  <a:lnTo>
                    <a:pt x="728" y="65"/>
                  </a:lnTo>
                  <a:lnTo>
                    <a:pt x="742" y="60"/>
                  </a:lnTo>
                  <a:lnTo>
                    <a:pt x="755" y="56"/>
                  </a:lnTo>
                  <a:lnTo>
                    <a:pt x="766" y="50"/>
                  </a:lnTo>
                  <a:lnTo>
                    <a:pt x="777" y="45"/>
                  </a:lnTo>
                  <a:lnTo>
                    <a:pt x="786" y="38"/>
                  </a:lnTo>
                  <a:lnTo>
                    <a:pt x="795" y="33"/>
                  </a:lnTo>
                  <a:lnTo>
                    <a:pt x="800" y="30"/>
                  </a:lnTo>
                  <a:lnTo>
                    <a:pt x="803" y="28"/>
                  </a:lnTo>
                  <a:lnTo>
                    <a:pt x="809" y="26"/>
                  </a:lnTo>
                  <a:lnTo>
                    <a:pt x="813" y="23"/>
                  </a:lnTo>
                  <a:lnTo>
                    <a:pt x="819" y="21"/>
                  </a:lnTo>
                  <a:lnTo>
                    <a:pt x="826" y="20"/>
                  </a:lnTo>
                  <a:lnTo>
                    <a:pt x="832" y="19"/>
                  </a:lnTo>
                  <a:lnTo>
                    <a:pt x="839" y="18"/>
                  </a:lnTo>
                  <a:lnTo>
                    <a:pt x="854" y="16"/>
                  </a:lnTo>
                  <a:lnTo>
                    <a:pt x="871" y="16"/>
                  </a:lnTo>
                  <a:lnTo>
                    <a:pt x="889" y="18"/>
                  </a:lnTo>
                  <a:lnTo>
                    <a:pt x="910" y="20"/>
                  </a:lnTo>
                  <a:lnTo>
                    <a:pt x="931" y="24"/>
                  </a:lnTo>
                  <a:lnTo>
                    <a:pt x="952" y="29"/>
                  </a:lnTo>
                  <a:lnTo>
                    <a:pt x="974" y="35"/>
                  </a:lnTo>
                  <a:lnTo>
                    <a:pt x="995" y="41"/>
                  </a:lnTo>
                  <a:lnTo>
                    <a:pt x="1016" y="48"/>
                  </a:lnTo>
                  <a:lnTo>
                    <a:pt x="1036" y="56"/>
                  </a:lnTo>
                  <a:lnTo>
                    <a:pt x="1054" y="64"/>
                  </a:lnTo>
                  <a:lnTo>
                    <a:pt x="1073" y="72"/>
                  </a:lnTo>
                  <a:lnTo>
                    <a:pt x="1088" y="79"/>
                  </a:lnTo>
                  <a:lnTo>
                    <a:pt x="1101" y="87"/>
                  </a:lnTo>
                  <a:lnTo>
                    <a:pt x="1112" y="95"/>
                  </a:lnTo>
                  <a:lnTo>
                    <a:pt x="1120" y="102"/>
                  </a:lnTo>
                  <a:lnTo>
                    <a:pt x="1133" y="128"/>
                  </a:lnTo>
                  <a:lnTo>
                    <a:pt x="1138" y="172"/>
                  </a:lnTo>
                  <a:lnTo>
                    <a:pt x="1137" y="230"/>
                  </a:lnTo>
                  <a:lnTo>
                    <a:pt x="1133" y="295"/>
                  </a:lnTo>
                  <a:lnTo>
                    <a:pt x="1122" y="367"/>
                  </a:lnTo>
                  <a:lnTo>
                    <a:pt x="1108" y="439"/>
                  </a:lnTo>
                  <a:lnTo>
                    <a:pt x="1091" y="508"/>
                  </a:lnTo>
                  <a:lnTo>
                    <a:pt x="1070" y="569"/>
                  </a:lnTo>
                  <a:lnTo>
                    <a:pt x="1053" y="622"/>
                  </a:lnTo>
                  <a:lnTo>
                    <a:pt x="1040" y="673"/>
                  </a:lnTo>
                  <a:lnTo>
                    <a:pt x="1030" y="717"/>
                  </a:lnTo>
                  <a:lnTo>
                    <a:pt x="1021" y="751"/>
                  </a:lnTo>
                  <a:lnTo>
                    <a:pt x="1010" y="774"/>
                  </a:lnTo>
                  <a:lnTo>
                    <a:pt x="994" y="784"/>
                  </a:lnTo>
                  <a:lnTo>
                    <a:pt x="972" y="776"/>
                  </a:lnTo>
                  <a:lnTo>
                    <a:pt x="942" y="749"/>
                  </a:lnTo>
                  <a:lnTo>
                    <a:pt x="937" y="742"/>
                  </a:lnTo>
                  <a:lnTo>
                    <a:pt x="930" y="735"/>
                  </a:lnTo>
                  <a:lnTo>
                    <a:pt x="924" y="730"/>
                  </a:lnTo>
                  <a:lnTo>
                    <a:pt x="917" y="724"/>
                  </a:lnTo>
                  <a:lnTo>
                    <a:pt x="911" y="718"/>
                  </a:lnTo>
                  <a:lnTo>
                    <a:pt x="904" y="711"/>
                  </a:lnTo>
                  <a:lnTo>
                    <a:pt x="898" y="705"/>
                  </a:lnTo>
                  <a:lnTo>
                    <a:pt x="891" y="700"/>
                  </a:lnTo>
                  <a:lnTo>
                    <a:pt x="874" y="686"/>
                  </a:lnTo>
                  <a:lnTo>
                    <a:pt x="858" y="674"/>
                  </a:lnTo>
                  <a:lnTo>
                    <a:pt x="842" y="664"/>
                  </a:lnTo>
                  <a:lnTo>
                    <a:pt x="826" y="655"/>
                  </a:lnTo>
                  <a:lnTo>
                    <a:pt x="810" y="647"/>
                  </a:lnTo>
                  <a:lnTo>
                    <a:pt x="794" y="640"/>
                  </a:lnTo>
                  <a:lnTo>
                    <a:pt x="778" y="634"/>
                  </a:lnTo>
                  <a:lnTo>
                    <a:pt x="762" y="629"/>
                  </a:lnTo>
                  <a:lnTo>
                    <a:pt x="745" y="626"/>
                  </a:lnTo>
                  <a:lnTo>
                    <a:pt x="729" y="622"/>
                  </a:lnTo>
                  <a:lnTo>
                    <a:pt x="714" y="619"/>
                  </a:lnTo>
                  <a:lnTo>
                    <a:pt x="698" y="617"/>
                  </a:lnTo>
                  <a:lnTo>
                    <a:pt x="683" y="615"/>
                  </a:lnTo>
                  <a:lnTo>
                    <a:pt x="668" y="614"/>
                  </a:lnTo>
                  <a:lnTo>
                    <a:pt x="653" y="613"/>
                  </a:lnTo>
                  <a:lnTo>
                    <a:pt x="638" y="612"/>
                  </a:lnTo>
                  <a:lnTo>
                    <a:pt x="634" y="611"/>
                  </a:lnTo>
                  <a:lnTo>
                    <a:pt x="629" y="611"/>
                  </a:lnTo>
                  <a:lnTo>
                    <a:pt x="624" y="611"/>
                  </a:lnTo>
                  <a:lnTo>
                    <a:pt x="620" y="611"/>
                  </a:lnTo>
                  <a:lnTo>
                    <a:pt x="605" y="610"/>
                  </a:lnTo>
                  <a:lnTo>
                    <a:pt x="590" y="610"/>
                  </a:lnTo>
                  <a:lnTo>
                    <a:pt x="576" y="609"/>
                  </a:lnTo>
                  <a:lnTo>
                    <a:pt x="562" y="609"/>
                  </a:lnTo>
                  <a:lnTo>
                    <a:pt x="550" y="607"/>
                  </a:lnTo>
                  <a:lnTo>
                    <a:pt x="536" y="606"/>
                  </a:lnTo>
                  <a:lnTo>
                    <a:pt x="522" y="604"/>
                  </a:lnTo>
                  <a:lnTo>
                    <a:pt x="509" y="602"/>
                  </a:lnTo>
                  <a:lnTo>
                    <a:pt x="494" y="598"/>
                  </a:lnTo>
                  <a:lnTo>
                    <a:pt x="479" y="595"/>
                  </a:lnTo>
                  <a:lnTo>
                    <a:pt x="463" y="589"/>
                  </a:lnTo>
                  <a:lnTo>
                    <a:pt x="446" y="582"/>
                  </a:lnTo>
                  <a:lnTo>
                    <a:pt x="427" y="574"/>
                  </a:lnTo>
                  <a:lnTo>
                    <a:pt x="408" y="564"/>
                  </a:lnTo>
                  <a:lnTo>
                    <a:pt x="386" y="553"/>
                  </a:lnTo>
                  <a:lnTo>
                    <a:pt x="363" y="539"/>
                  </a:lnTo>
                  <a:close/>
                </a:path>
              </a:pathLst>
            </a:custGeom>
            <a:solidFill>
              <a:srgbClr val="7CB52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25" name="Freeform 77"/>
            <p:cNvSpPr>
              <a:spLocks/>
            </p:cNvSpPr>
            <p:nvPr/>
          </p:nvSpPr>
          <p:spPr bwMode="auto">
            <a:xfrm>
              <a:off x="4383" y="1719"/>
              <a:ext cx="555" cy="374"/>
            </a:xfrm>
            <a:custGeom>
              <a:avLst/>
              <a:gdLst/>
              <a:ahLst/>
              <a:cxnLst>
                <a:cxn ang="0">
                  <a:pos x="13" y="296"/>
                </a:cxn>
                <a:cxn ang="0">
                  <a:pos x="36" y="247"/>
                </a:cxn>
                <a:cxn ang="0">
                  <a:pos x="54" y="169"/>
                </a:cxn>
                <a:cxn ang="0">
                  <a:pos x="60" y="87"/>
                </a:cxn>
                <a:cxn ang="0">
                  <a:pos x="83" y="28"/>
                </a:cxn>
                <a:cxn ang="0">
                  <a:pos x="143" y="2"/>
                </a:cxn>
                <a:cxn ang="0">
                  <a:pos x="185" y="1"/>
                </a:cxn>
                <a:cxn ang="0">
                  <a:pos x="222" y="9"/>
                </a:cxn>
                <a:cxn ang="0">
                  <a:pos x="255" y="23"/>
                </a:cxn>
                <a:cxn ang="0">
                  <a:pos x="287" y="40"/>
                </a:cxn>
                <a:cxn ang="0">
                  <a:pos x="318" y="57"/>
                </a:cxn>
                <a:cxn ang="0">
                  <a:pos x="353" y="74"/>
                </a:cxn>
                <a:cxn ang="0">
                  <a:pos x="392" y="93"/>
                </a:cxn>
                <a:cxn ang="0">
                  <a:pos x="438" y="108"/>
                </a:cxn>
                <a:cxn ang="0">
                  <a:pos x="487" y="115"/>
                </a:cxn>
                <a:cxn ang="0">
                  <a:pos x="537" y="111"/>
                </a:cxn>
                <a:cxn ang="0">
                  <a:pos x="589" y="97"/>
                </a:cxn>
                <a:cxn ang="0">
                  <a:pos x="641" y="86"/>
                </a:cxn>
                <a:cxn ang="0">
                  <a:pos x="689" y="74"/>
                </a:cxn>
                <a:cxn ang="0">
                  <a:pos x="733" y="63"/>
                </a:cxn>
                <a:cxn ang="0">
                  <a:pos x="769" y="48"/>
                </a:cxn>
                <a:cxn ang="0">
                  <a:pos x="798" y="30"/>
                </a:cxn>
                <a:cxn ang="0">
                  <a:pos x="848" y="24"/>
                </a:cxn>
                <a:cxn ang="0">
                  <a:pos x="916" y="31"/>
                </a:cxn>
                <a:cxn ang="0">
                  <a:pos x="989" y="47"/>
                </a:cxn>
                <a:cxn ang="0">
                  <a:pos x="1052" y="70"/>
                </a:cxn>
                <a:cxn ang="0">
                  <a:pos x="1091" y="94"/>
                </a:cxn>
                <a:cxn ang="0">
                  <a:pos x="1109" y="216"/>
                </a:cxn>
                <a:cxn ang="0">
                  <a:pos x="1080" y="418"/>
                </a:cxn>
                <a:cxn ang="0">
                  <a:pos x="1026" y="596"/>
                </a:cxn>
                <a:cxn ang="0">
                  <a:pos x="997" y="721"/>
                </a:cxn>
                <a:cxn ang="0">
                  <a:pos x="950" y="737"/>
                </a:cxn>
                <a:cxn ang="0">
                  <a:pos x="883" y="668"/>
                </a:cxn>
                <a:cxn ang="0">
                  <a:pos x="825" y="629"/>
                </a:cxn>
                <a:cxn ang="0">
                  <a:pos x="766" y="604"/>
                </a:cxn>
                <a:cxn ang="0">
                  <a:pos x="709" y="592"/>
                </a:cxn>
                <a:cxn ang="0">
                  <a:pos x="652" y="586"/>
                </a:cxn>
                <a:cxn ang="0">
                  <a:pos x="599" y="582"/>
                </a:cxn>
                <a:cxn ang="0">
                  <a:pos x="554" y="582"/>
                </a:cxn>
                <a:cxn ang="0">
                  <a:pos x="513" y="579"/>
                </a:cxn>
                <a:cxn ang="0">
                  <a:pos x="469" y="570"/>
                </a:cxn>
                <a:cxn ang="0">
                  <a:pos x="417" y="550"/>
                </a:cxn>
                <a:cxn ang="0">
                  <a:pos x="351" y="516"/>
                </a:cxn>
                <a:cxn ang="0">
                  <a:pos x="264" y="453"/>
                </a:cxn>
                <a:cxn ang="0">
                  <a:pos x="226" y="427"/>
                </a:cxn>
                <a:cxn ang="0">
                  <a:pos x="149" y="417"/>
                </a:cxn>
                <a:cxn ang="0">
                  <a:pos x="93" y="405"/>
                </a:cxn>
                <a:cxn ang="0">
                  <a:pos x="46" y="387"/>
                </a:cxn>
                <a:cxn ang="0">
                  <a:pos x="14" y="362"/>
                </a:cxn>
                <a:cxn ang="0">
                  <a:pos x="0" y="336"/>
                </a:cxn>
                <a:cxn ang="0">
                  <a:pos x="7" y="306"/>
                </a:cxn>
              </a:cxnLst>
              <a:rect l="0" t="0" r="r" b="b"/>
              <a:pathLst>
                <a:path w="1110" h="748">
                  <a:moveTo>
                    <a:pt x="7" y="306"/>
                  </a:moveTo>
                  <a:lnTo>
                    <a:pt x="8" y="304"/>
                  </a:lnTo>
                  <a:lnTo>
                    <a:pt x="13" y="296"/>
                  </a:lnTo>
                  <a:lnTo>
                    <a:pt x="20" y="284"/>
                  </a:lnTo>
                  <a:lnTo>
                    <a:pt x="28" y="267"/>
                  </a:lnTo>
                  <a:lnTo>
                    <a:pt x="36" y="247"/>
                  </a:lnTo>
                  <a:lnTo>
                    <a:pt x="44" y="224"/>
                  </a:lnTo>
                  <a:lnTo>
                    <a:pt x="50" y="198"/>
                  </a:lnTo>
                  <a:lnTo>
                    <a:pt x="54" y="169"/>
                  </a:lnTo>
                  <a:lnTo>
                    <a:pt x="57" y="139"/>
                  </a:lnTo>
                  <a:lnTo>
                    <a:pt x="58" y="112"/>
                  </a:lnTo>
                  <a:lnTo>
                    <a:pt x="60" y="87"/>
                  </a:lnTo>
                  <a:lnTo>
                    <a:pt x="64" y="64"/>
                  </a:lnTo>
                  <a:lnTo>
                    <a:pt x="71" y="44"/>
                  </a:lnTo>
                  <a:lnTo>
                    <a:pt x="83" y="28"/>
                  </a:lnTo>
                  <a:lnTo>
                    <a:pt x="102" y="15"/>
                  </a:lnTo>
                  <a:lnTo>
                    <a:pt x="128" y="5"/>
                  </a:lnTo>
                  <a:lnTo>
                    <a:pt x="143" y="2"/>
                  </a:lnTo>
                  <a:lnTo>
                    <a:pt x="158" y="1"/>
                  </a:lnTo>
                  <a:lnTo>
                    <a:pt x="171" y="0"/>
                  </a:lnTo>
                  <a:lnTo>
                    <a:pt x="185" y="1"/>
                  </a:lnTo>
                  <a:lnTo>
                    <a:pt x="197" y="2"/>
                  </a:lnTo>
                  <a:lnTo>
                    <a:pt x="210" y="5"/>
                  </a:lnTo>
                  <a:lnTo>
                    <a:pt x="222" y="9"/>
                  </a:lnTo>
                  <a:lnTo>
                    <a:pt x="233" y="12"/>
                  </a:lnTo>
                  <a:lnTo>
                    <a:pt x="245" y="18"/>
                  </a:lnTo>
                  <a:lnTo>
                    <a:pt x="255" y="23"/>
                  </a:lnTo>
                  <a:lnTo>
                    <a:pt x="266" y="28"/>
                  </a:lnTo>
                  <a:lnTo>
                    <a:pt x="277" y="34"/>
                  </a:lnTo>
                  <a:lnTo>
                    <a:pt x="287" y="40"/>
                  </a:lnTo>
                  <a:lnTo>
                    <a:pt x="298" y="46"/>
                  </a:lnTo>
                  <a:lnTo>
                    <a:pt x="308" y="51"/>
                  </a:lnTo>
                  <a:lnTo>
                    <a:pt x="318" y="57"/>
                  </a:lnTo>
                  <a:lnTo>
                    <a:pt x="329" y="63"/>
                  </a:lnTo>
                  <a:lnTo>
                    <a:pt x="340" y="69"/>
                  </a:lnTo>
                  <a:lnTo>
                    <a:pt x="353" y="74"/>
                  </a:lnTo>
                  <a:lnTo>
                    <a:pt x="366" y="81"/>
                  </a:lnTo>
                  <a:lnTo>
                    <a:pt x="378" y="87"/>
                  </a:lnTo>
                  <a:lnTo>
                    <a:pt x="392" y="93"/>
                  </a:lnTo>
                  <a:lnTo>
                    <a:pt x="407" y="99"/>
                  </a:lnTo>
                  <a:lnTo>
                    <a:pt x="422" y="103"/>
                  </a:lnTo>
                  <a:lnTo>
                    <a:pt x="438" y="108"/>
                  </a:lnTo>
                  <a:lnTo>
                    <a:pt x="453" y="111"/>
                  </a:lnTo>
                  <a:lnTo>
                    <a:pt x="469" y="114"/>
                  </a:lnTo>
                  <a:lnTo>
                    <a:pt x="487" y="115"/>
                  </a:lnTo>
                  <a:lnTo>
                    <a:pt x="503" y="115"/>
                  </a:lnTo>
                  <a:lnTo>
                    <a:pt x="520" y="114"/>
                  </a:lnTo>
                  <a:lnTo>
                    <a:pt x="537" y="111"/>
                  </a:lnTo>
                  <a:lnTo>
                    <a:pt x="554" y="107"/>
                  </a:lnTo>
                  <a:lnTo>
                    <a:pt x="572" y="102"/>
                  </a:lnTo>
                  <a:lnTo>
                    <a:pt x="589" y="97"/>
                  </a:lnTo>
                  <a:lnTo>
                    <a:pt x="606" y="93"/>
                  </a:lnTo>
                  <a:lnTo>
                    <a:pt x="624" y="89"/>
                  </a:lnTo>
                  <a:lnTo>
                    <a:pt x="641" y="86"/>
                  </a:lnTo>
                  <a:lnTo>
                    <a:pt x="657" y="83"/>
                  </a:lnTo>
                  <a:lnTo>
                    <a:pt x="674" y="79"/>
                  </a:lnTo>
                  <a:lnTo>
                    <a:pt x="689" y="74"/>
                  </a:lnTo>
                  <a:lnTo>
                    <a:pt x="704" y="71"/>
                  </a:lnTo>
                  <a:lnTo>
                    <a:pt x="719" y="68"/>
                  </a:lnTo>
                  <a:lnTo>
                    <a:pt x="733" y="63"/>
                  </a:lnTo>
                  <a:lnTo>
                    <a:pt x="746" y="58"/>
                  </a:lnTo>
                  <a:lnTo>
                    <a:pt x="757" y="54"/>
                  </a:lnTo>
                  <a:lnTo>
                    <a:pt x="769" y="48"/>
                  </a:lnTo>
                  <a:lnTo>
                    <a:pt x="778" y="42"/>
                  </a:lnTo>
                  <a:lnTo>
                    <a:pt x="787" y="35"/>
                  </a:lnTo>
                  <a:lnTo>
                    <a:pt x="798" y="30"/>
                  </a:lnTo>
                  <a:lnTo>
                    <a:pt x="811" y="26"/>
                  </a:lnTo>
                  <a:lnTo>
                    <a:pt x="829" y="24"/>
                  </a:lnTo>
                  <a:lnTo>
                    <a:pt x="848" y="24"/>
                  </a:lnTo>
                  <a:lnTo>
                    <a:pt x="869" y="25"/>
                  </a:lnTo>
                  <a:lnTo>
                    <a:pt x="892" y="27"/>
                  </a:lnTo>
                  <a:lnTo>
                    <a:pt x="916" y="31"/>
                  </a:lnTo>
                  <a:lnTo>
                    <a:pt x="942" y="35"/>
                  </a:lnTo>
                  <a:lnTo>
                    <a:pt x="966" y="41"/>
                  </a:lnTo>
                  <a:lnTo>
                    <a:pt x="989" y="47"/>
                  </a:lnTo>
                  <a:lnTo>
                    <a:pt x="1012" y="55"/>
                  </a:lnTo>
                  <a:lnTo>
                    <a:pt x="1033" y="62"/>
                  </a:lnTo>
                  <a:lnTo>
                    <a:pt x="1052" y="70"/>
                  </a:lnTo>
                  <a:lnTo>
                    <a:pt x="1068" y="78"/>
                  </a:lnTo>
                  <a:lnTo>
                    <a:pt x="1082" y="86"/>
                  </a:lnTo>
                  <a:lnTo>
                    <a:pt x="1091" y="94"/>
                  </a:lnTo>
                  <a:lnTo>
                    <a:pt x="1104" y="119"/>
                  </a:lnTo>
                  <a:lnTo>
                    <a:pt x="1110" y="161"/>
                  </a:lnTo>
                  <a:lnTo>
                    <a:pt x="1109" y="216"/>
                  </a:lnTo>
                  <a:lnTo>
                    <a:pt x="1104" y="280"/>
                  </a:lnTo>
                  <a:lnTo>
                    <a:pt x="1094" y="349"/>
                  </a:lnTo>
                  <a:lnTo>
                    <a:pt x="1080" y="418"/>
                  </a:lnTo>
                  <a:lnTo>
                    <a:pt x="1063" y="485"/>
                  </a:lnTo>
                  <a:lnTo>
                    <a:pt x="1043" y="543"/>
                  </a:lnTo>
                  <a:lnTo>
                    <a:pt x="1026" y="596"/>
                  </a:lnTo>
                  <a:lnTo>
                    <a:pt x="1014" y="646"/>
                  </a:lnTo>
                  <a:lnTo>
                    <a:pt x="1005" y="687"/>
                  </a:lnTo>
                  <a:lnTo>
                    <a:pt x="997" y="721"/>
                  </a:lnTo>
                  <a:lnTo>
                    <a:pt x="986" y="741"/>
                  </a:lnTo>
                  <a:lnTo>
                    <a:pt x="972" y="748"/>
                  </a:lnTo>
                  <a:lnTo>
                    <a:pt x="950" y="737"/>
                  </a:lnTo>
                  <a:lnTo>
                    <a:pt x="920" y="706"/>
                  </a:lnTo>
                  <a:lnTo>
                    <a:pt x="901" y="686"/>
                  </a:lnTo>
                  <a:lnTo>
                    <a:pt x="883" y="668"/>
                  </a:lnTo>
                  <a:lnTo>
                    <a:pt x="863" y="653"/>
                  </a:lnTo>
                  <a:lnTo>
                    <a:pt x="845" y="639"/>
                  </a:lnTo>
                  <a:lnTo>
                    <a:pt x="825" y="629"/>
                  </a:lnTo>
                  <a:lnTo>
                    <a:pt x="806" y="618"/>
                  </a:lnTo>
                  <a:lnTo>
                    <a:pt x="786" y="610"/>
                  </a:lnTo>
                  <a:lnTo>
                    <a:pt x="766" y="604"/>
                  </a:lnTo>
                  <a:lnTo>
                    <a:pt x="747" y="599"/>
                  </a:lnTo>
                  <a:lnTo>
                    <a:pt x="728" y="595"/>
                  </a:lnTo>
                  <a:lnTo>
                    <a:pt x="709" y="592"/>
                  </a:lnTo>
                  <a:lnTo>
                    <a:pt x="689" y="589"/>
                  </a:lnTo>
                  <a:lnTo>
                    <a:pt x="671" y="587"/>
                  </a:lnTo>
                  <a:lnTo>
                    <a:pt x="652" y="586"/>
                  </a:lnTo>
                  <a:lnTo>
                    <a:pt x="634" y="585"/>
                  </a:lnTo>
                  <a:lnTo>
                    <a:pt x="617" y="584"/>
                  </a:lnTo>
                  <a:lnTo>
                    <a:pt x="599" y="582"/>
                  </a:lnTo>
                  <a:lnTo>
                    <a:pt x="584" y="582"/>
                  </a:lnTo>
                  <a:lnTo>
                    <a:pt x="569" y="582"/>
                  </a:lnTo>
                  <a:lnTo>
                    <a:pt x="554" y="582"/>
                  </a:lnTo>
                  <a:lnTo>
                    <a:pt x="541" y="581"/>
                  </a:lnTo>
                  <a:lnTo>
                    <a:pt x="527" y="580"/>
                  </a:lnTo>
                  <a:lnTo>
                    <a:pt x="513" y="579"/>
                  </a:lnTo>
                  <a:lnTo>
                    <a:pt x="499" y="577"/>
                  </a:lnTo>
                  <a:lnTo>
                    <a:pt x="484" y="574"/>
                  </a:lnTo>
                  <a:lnTo>
                    <a:pt x="469" y="570"/>
                  </a:lnTo>
                  <a:lnTo>
                    <a:pt x="453" y="565"/>
                  </a:lnTo>
                  <a:lnTo>
                    <a:pt x="436" y="558"/>
                  </a:lnTo>
                  <a:lnTo>
                    <a:pt x="417" y="550"/>
                  </a:lnTo>
                  <a:lnTo>
                    <a:pt x="397" y="541"/>
                  </a:lnTo>
                  <a:lnTo>
                    <a:pt x="375" y="529"/>
                  </a:lnTo>
                  <a:lnTo>
                    <a:pt x="351" y="516"/>
                  </a:lnTo>
                  <a:lnTo>
                    <a:pt x="309" y="489"/>
                  </a:lnTo>
                  <a:lnTo>
                    <a:pt x="281" y="468"/>
                  </a:lnTo>
                  <a:lnTo>
                    <a:pt x="264" y="453"/>
                  </a:lnTo>
                  <a:lnTo>
                    <a:pt x="251" y="441"/>
                  </a:lnTo>
                  <a:lnTo>
                    <a:pt x="241" y="433"/>
                  </a:lnTo>
                  <a:lnTo>
                    <a:pt x="226" y="427"/>
                  </a:lnTo>
                  <a:lnTo>
                    <a:pt x="204" y="422"/>
                  </a:lnTo>
                  <a:lnTo>
                    <a:pt x="170" y="419"/>
                  </a:lnTo>
                  <a:lnTo>
                    <a:pt x="149" y="417"/>
                  </a:lnTo>
                  <a:lnTo>
                    <a:pt x="129" y="414"/>
                  </a:lnTo>
                  <a:lnTo>
                    <a:pt x="110" y="410"/>
                  </a:lnTo>
                  <a:lnTo>
                    <a:pt x="93" y="405"/>
                  </a:lnTo>
                  <a:lnTo>
                    <a:pt x="75" y="399"/>
                  </a:lnTo>
                  <a:lnTo>
                    <a:pt x="60" y="394"/>
                  </a:lnTo>
                  <a:lnTo>
                    <a:pt x="46" y="387"/>
                  </a:lnTo>
                  <a:lnTo>
                    <a:pt x="34" y="380"/>
                  </a:lnTo>
                  <a:lnTo>
                    <a:pt x="23" y="372"/>
                  </a:lnTo>
                  <a:lnTo>
                    <a:pt x="14" y="362"/>
                  </a:lnTo>
                  <a:lnTo>
                    <a:pt x="7" y="354"/>
                  </a:lnTo>
                  <a:lnTo>
                    <a:pt x="3" y="345"/>
                  </a:lnTo>
                  <a:lnTo>
                    <a:pt x="0" y="336"/>
                  </a:lnTo>
                  <a:lnTo>
                    <a:pt x="0" y="326"/>
                  </a:lnTo>
                  <a:lnTo>
                    <a:pt x="3" y="316"/>
                  </a:lnTo>
                  <a:lnTo>
                    <a:pt x="7" y="306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26" name="Freeform 78"/>
            <p:cNvSpPr>
              <a:spLocks/>
            </p:cNvSpPr>
            <p:nvPr/>
          </p:nvSpPr>
          <p:spPr bwMode="auto">
            <a:xfrm>
              <a:off x="4406" y="1611"/>
              <a:ext cx="116" cy="374"/>
            </a:xfrm>
            <a:custGeom>
              <a:avLst/>
              <a:gdLst/>
              <a:ahLst/>
              <a:cxnLst>
                <a:cxn ang="0">
                  <a:pos x="193" y="5"/>
                </a:cxn>
                <a:cxn ang="0">
                  <a:pos x="0" y="653"/>
                </a:cxn>
                <a:cxn ang="0">
                  <a:pos x="127" y="749"/>
                </a:cxn>
                <a:cxn ang="0">
                  <a:pos x="129" y="721"/>
                </a:cxn>
                <a:cxn ang="0">
                  <a:pos x="138" y="648"/>
                </a:cxn>
                <a:cxn ang="0">
                  <a:pos x="150" y="540"/>
                </a:cxn>
                <a:cxn ang="0">
                  <a:pos x="164" y="415"/>
                </a:cxn>
                <a:cxn ang="0">
                  <a:pos x="181" y="285"/>
                </a:cxn>
                <a:cxn ang="0">
                  <a:pos x="199" y="163"/>
                </a:cxn>
                <a:cxn ang="0">
                  <a:pos x="216" y="64"/>
                </a:cxn>
                <a:cxn ang="0">
                  <a:pos x="232" y="0"/>
                </a:cxn>
                <a:cxn ang="0">
                  <a:pos x="193" y="5"/>
                </a:cxn>
              </a:cxnLst>
              <a:rect l="0" t="0" r="r" b="b"/>
              <a:pathLst>
                <a:path w="232" h="749">
                  <a:moveTo>
                    <a:pt x="193" y="5"/>
                  </a:moveTo>
                  <a:lnTo>
                    <a:pt x="0" y="653"/>
                  </a:lnTo>
                  <a:lnTo>
                    <a:pt x="127" y="749"/>
                  </a:lnTo>
                  <a:lnTo>
                    <a:pt x="129" y="721"/>
                  </a:lnTo>
                  <a:lnTo>
                    <a:pt x="138" y="648"/>
                  </a:lnTo>
                  <a:lnTo>
                    <a:pt x="150" y="540"/>
                  </a:lnTo>
                  <a:lnTo>
                    <a:pt x="164" y="415"/>
                  </a:lnTo>
                  <a:lnTo>
                    <a:pt x="181" y="285"/>
                  </a:lnTo>
                  <a:lnTo>
                    <a:pt x="199" y="163"/>
                  </a:lnTo>
                  <a:lnTo>
                    <a:pt x="216" y="64"/>
                  </a:lnTo>
                  <a:lnTo>
                    <a:pt x="232" y="0"/>
                  </a:lnTo>
                  <a:lnTo>
                    <a:pt x="193" y="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27" name="Freeform 79"/>
            <p:cNvSpPr>
              <a:spLocks/>
            </p:cNvSpPr>
            <p:nvPr/>
          </p:nvSpPr>
          <p:spPr bwMode="auto">
            <a:xfrm>
              <a:off x="4441" y="1597"/>
              <a:ext cx="339" cy="631"/>
            </a:xfrm>
            <a:custGeom>
              <a:avLst/>
              <a:gdLst/>
              <a:ahLst/>
              <a:cxnLst>
                <a:cxn ang="0">
                  <a:pos x="607" y="0"/>
                </a:cxn>
                <a:cxn ang="0">
                  <a:pos x="605" y="5"/>
                </a:cxn>
                <a:cxn ang="0">
                  <a:pos x="598" y="17"/>
                </a:cxn>
                <a:cxn ang="0">
                  <a:pos x="587" y="37"/>
                </a:cxn>
                <a:cxn ang="0">
                  <a:pos x="573" y="65"/>
                </a:cxn>
                <a:cxn ang="0">
                  <a:pos x="556" y="100"/>
                </a:cxn>
                <a:cxn ang="0">
                  <a:pos x="534" y="140"/>
                </a:cxn>
                <a:cxn ang="0">
                  <a:pos x="510" y="186"/>
                </a:cxn>
                <a:cxn ang="0">
                  <a:pos x="484" y="239"/>
                </a:cxn>
                <a:cxn ang="0">
                  <a:pos x="454" y="295"/>
                </a:cxn>
                <a:cxn ang="0">
                  <a:pos x="421" y="358"/>
                </a:cxn>
                <a:cxn ang="0">
                  <a:pos x="387" y="423"/>
                </a:cxn>
                <a:cxn ang="0">
                  <a:pos x="351" y="492"/>
                </a:cxn>
                <a:cxn ang="0">
                  <a:pos x="313" y="566"/>
                </a:cxn>
                <a:cxn ang="0">
                  <a:pos x="273" y="641"/>
                </a:cxn>
                <a:cxn ang="0">
                  <a:pos x="232" y="719"/>
                </a:cxn>
                <a:cxn ang="0">
                  <a:pos x="191" y="799"/>
                </a:cxn>
                <a:cxn ang="0">
                  <a:pos x="190" y="801"/>
                </a:cxn>
                <a:cxn ang="0">
                  <a:pos x="185" y="809"/>
                </a:cxn>
                <a:cxn ang="0">
                  <a:pos x="179" y="821"/>
                </a:cxn>
                <a:cxn ang="0">
                  <a:pos x="171" y="836"/>
                </a:cxn>
                <a:cxn ang="0">
                  <a:pos x="161" y="855"/>
                </a:cxn>
                <a:cxn ang="0">
                  <a:pos x="149" y="876"/>
                </a:cxn>
                <a:cxn ang="0">
                  <a:pos x="137" y="899"/>
                </a:cxn>
                <a:cxn ang="0">
                  <a:pos x="122" y="923"/>
                </a:cxn>
                <a:cxn ang="0">
                  <a:pos x="107" y="949"/>
                </a:cxn>
                <a:cxn ang="0">
                  <a:pos x="92" y="974"/>
                </a:cxn>
                <a:cxn ang="0">
                  <a:pos x="76" y="998"/>
                </a:cxn>
                <a:cxn ang="0">
                  <a:pos x="60" y="1022"/>
                </a:cxn>
                <a:cxn ang="0">
                  <a:pos x="43" y="1044"/>
                </a:cxn>
                <a:cxn ang="0">
                  <a:pos x="29" y="1065"/>
                </a:cxn>
                <a:cxn ang="0">
                  <a:pos x="14" y="1082"/>
                </a:cxn>
                <a:cxn ang="0">
                  <a:pos x="0" y="1096"/>
                </a:cxn>
                <a:cxn ang="0">
                  <a:pos x="246" y="1262"/>
                </a:cxn>
                <a:cxn ang="0">
                  <a:pos x="250" y="1255"/>
                </a:cxn>
                <a:cxn ang="0">
                  <a:pos x="258" y="1234"/>
                </a:cxn>
                <a:cxn ang="0">
                  <a:pos x="272" y="1202"/>
                </a:cxn>
                <a:cxn ang="0">
                  <a:pos x="289" y="1157"/>
                </a:cxn>
                <a:cxn ang="0">
                  <a:pos x="311" y="1103"/>
                </a:cxn>
                <a:cxn ang="0">
                  <a:pos x="337" y="1038"/>
                </a:cxn>
                <a:cxn ang="0">
                  <a:pos x="365" y="965"/>
                </a:cxn>
                <a:cxn ang="0">
                  <a:pos x="396" y="882"/>
                </a:cxn>
                <a:cxn ang="0">
                  <a:pos x="429" y="793"/>
                </a:cxn>
                <a:cxn ang="0">
                  <a:pos x="464" y="699"/>
                </a:cxn>
                <a:cxn ang="0">
                  <a:pos x="500" y="597"/>
                </a:cxn>
                <a:cxn ang="0">
                  <a:pos x="537" y="492"/>
                </a:cxn>
                <a:cxn ang="0">
                  <a:pos x="572" y="383"/>
                </a:cxn>
                <a:cxn ang="0">
                  <a:pos x="609" y="271"/>
                </a:cxn>
                <a:cxn ang="0">
                  <a:pos x="644" y="158"/>
                </a:cxn>
                <a:cxn ang="0">
                  <a:pos x="677" y="43"/>
                </a:cxn>
                <a:cxn ang="0">
                  <a:pos x="607" y="0"/>
                </a:cxn>
              </a:cxnLst>
              <a:rect l="0" t="0" r="r" b="b"/>
              <a:pathLst>
                <a:path w="677" h="1262">
                  <a:moveTo>
                    <a:pt x="607" y="0"/>
                  </a:moveTo>
                  <a:lnTo>
                    <a:pt x="605" y="5"/>
                  </a:lnTo>
                  <a:lnTo>
                    <a:pt x="598" y="17"/>
                  </a:lnTo>
                  <a:lnTo>
                    <a:pt x="587" y="37"/>
                  </a:lnTo>
                  <a:lnTo>
                    <a:pt x="573" y="65"/>
                  </a:lnTo>
                  <a:lnTo>
                    <a:pt x="556" y="100"/>
                  </a:lnTo>
                  <a:lnTo>
                    <a:pt x="534" y="140"/>
                  </a:lnTo>
                  <a:lnTo>
                    <a:pt x="510" y="186"/>
                  </a:lnTo>
                  <a:lnTo>
                    <a:pt x="484" y="239"/>
                  </a:lnTo>
                  <a:lnTo>
                    <a:pt x="454" y="295"/>
                  </a:lnTo>
                  <a:lnTo>
                    <a:pt x="421" y="358"/>
                  </a:lnTo>
                  <a:lnTo>
                    <a:pt x="387" y="423"/>
                  </a:lnTo>
                  <a:lnTo>
                    <a:pt x="351" y="492"/>
                  </a:lnTo>
                  <a:lnTo>
                    <a:pt x="313" y="566"/>
                  </a:lnTo>
                  <a:lnTo>
                    <a:pt x="273" y="641"/>
                  </a:lnTo>
                  <a:lnTo>
                    <a:pt x="232" y="719"/>
                  </a:lnTo>
                  <a:lnTo>
                    <a:pt x="191" y="799"/>
                  </a:lnTo>
                  <a:lnTo>
                    <a:pt x="190" y="801"/>
                  </a:lnTo>
                  <a:lnTo>
                    <a:pt x="185" y="809"/>
                  </a:lnTo>
                  <a:lnTo>
                    <a:pt x="179" y="821"/>
                  </a:lnTo>
                  <a:lnTo>
                    <a:pt x="171" y="836"/>
                  </a:lnTo>
                  <a:lnTo>
                    <a:pt x="161" y="855"/>
                  </a:lnTo>
                  <a:lnTo>
                    <a:pt x="149" y="876"/>
                  </a:lnTo>
                  <a:lnTo>
                    <a:pt x="137" y="899"/>
                  </a:lnTo>
                  <a:lnTo>
                    <a:pt x="122" y="923"/>
                  </a:lnTo>
                  <a:lnTo>
                    <a:pt x="107" y="949"/>
                  </a:lnTo>
                  <a:lnTo>
                    <a:pt x="92" y="974"/>
                  </a:lnTo>
                  <a:lnTo>
                    <a:pt x="76" y="998"/>
                  </a:lnTo>
                  <a:lnTo>
                    <a:pt x="60" y="1022"/>
                  </a:lnTo>
                  <a:lnTo>
                    <a:pt x="43" y="1044"/>
                  </a:lnTo>
                  <a:lnTo>
                    <a:pt x="29" y="1065"/>
                  </a:lnTo>
                  <a:lnTo>
                    <a:pt x="14" y="1082"/>
                  </a:lnTo>
                  <a:lnTo>
                    <a:pt x="0" y="1096"/>
                  </a:lnTo>
                  <a:lnTo>
                    <a:pt x="246" y="1262"/>
                  </a:lnTo>
                  <a:lnTo>
                    <a:pt x="250" y="1255"/>
                  </a:lnTo>
                  <a:lnTo>
                    <a:pt x="258" y="1234"/>
                  </a:lnTo>
                  <a:lnTo>
                    <a:pt x="272" y="1202"/>
                  </a:lnTo>
                  <a:lnTo>
                    <a:pt x="289" y="1157"/>
                  </a:lnTo>
                  <a:lnTo>
                    <a:pt x="311" y="1103"/>
                  </a:lnTo>
                  <a:lnTo>
                    <a:pt x="337" y="1038"/>
                  </a:lnTo>
                  <a:lnTo>
                    <a:pt x="365" y="965"/>
                  </a:lnTo>
                  <a:lnTo>
                    <a:pt x="396" y="882"/>
                  </a:lnTo>
                  <a:lnTo>
                    <a:pt x="429" y="793"/>
                  </a:lnTo>
                  <a:lnTo>
                    <a:pt x="464" y="699"/>
                  </a:lnTo>
                  <a:lnTo>
                    <a:pt x="500" y="597"/>
                  </a:lnTo>
                  <a:lnTo>
                    <a:pt x="537" y="492"/>
                  </a:lnTo>
                  <a:lnTo>
                    <a:pt x="572" y="383"/>
                  </a:lnTo>
                  <a:lnTo>
                    <a:pt x="609" y="271"/>
                  </a:lnTo>
                  <a:lnTo>
                    <a:pt x="644" y="158"/>
                  </a:lnTo>
                  <a:lnTo>
                    <a:pt x="677" y="43"/>
                  </a:lnTo>
                  <a:lnTo>
                    <a:pt x="60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28" name="Freeform 80"/>
            <p:cNvSpPr>
              <a:spLocks/>
            </p:cNvSpPr>
            <p:nvPr/>
          </p:nvSpPr>
          <p:spPr bwMode="auto">
            <a:xfrm>
              <a:off x="4432" y="1337"/>
              <a:ext cx="54" cy="205"/>
            </a:xfrm>
            <a:custGeom>
              <a:avLst/>
              <a:gdLst/>
              <a:ahLst/>
              <a:cxnLst>
                <a:cxn ang="0">
                  <a:pos x="49" y="1"/>
                </a:cxn>
                <a:cxn ang="0">
                  <a:pos x="42" y="11"/>
                </a:cxn>
                <a:cxn ang="0">
                  <a:pos x="34" y="22"/>
                </a:cxn>
                <a:cxn ang="0">
                  <a:pos x="24" y="33"/>
                </a:cxn>
                <a:cxn ang="0">
                  <a:pos x="17" y="44"/>
                </a:cxn>
                <a:cxn ang="0">
                  <a:pos x="12" y="55"/>
                </a:cxn>
                <a:cxn ang="0">
                  <a:pos x="7" y="67"/>
                </a:cxn>
                <a:cxn ang="0">
                  <a:pos x="4" y="80"/>
                </a:cxn>
                <a:cxn ang="0">
                  <a:pos x="1" y="93"/>
                </a:cxn>
                <a:cxn ang="0">
                  <a:pos x="0" y="120"/>
                </a:cxn>
                <a:cxn ang="0">
                  <a:pos x="5" y="145"/>
                </a:cxn>
                <a:cxn ang="0">
                  <a:pos x="13" y="170"/>
                </a:cxn>
                <a:cxn ang="0">
                  <a:pos x="23" y="194"/>
                </a:cxn>
                <a:cxn ang="0">
                  <a:pos x="32" y="222"/>
                </a:cxn>
                <a:cxn ang="0">
                  <a:pos x="38" y="250"/>
                </a:cxn>
                <a:cxn ang="0">
                  <a:pos x="45" y="279"/>
                </a:cxn>
                <a:cxn ang="0">
                  <a:pos x="54" y="306"/>
                </a:cxn>
                <a:cxn ang="0">
                  <a:pos x="57" y="312"/>
                </a:cxn>
                <a:cxn ang="0">
                  <a:pos x="58" y="318"/>
                </a:cxn>
                <a:cxn ang="0">
                  <a:pos x="60" y="324"/>
                </a:cxn>
                <a:cxn ang="0">
                  <a:pos x="62" y="329"/>
                </a:cxn>
                <a:cxn ang="0">
                  <a:pos x="66" y="335"/>
                </a:cxn>
                <a:cxn ang="0">
                  <a:pos x="70" y="342"/>
                </a:cxn>
                <a:cxn ang="0">
                  <a:pos x="74" y="348"/>
                </a:cxn>
                <a:cxn ang="0">
                  <a:pos x="77" y="355"/>
                </a:cxn>
                <a:cxn ang="0">
                  <a:pos x="83" y="368"/>
                </a:cxn>
                <a:cxn ang="0">
                  <a:pos x="89" y="382"/>
                </a:cxn>
                <a:cxn ang="0">
                  <a:pos x="93" y="396"/>
                </a:cxn>
                <a:cxn ang="0">
                  <a:pos x="100" y="409"/>
                </a:cxn>
                <a:cxn ang="0">
                  <a:pos x="103" y="410"/>
                </a:cxn>
                <a:cxn ang="0">
                  <a:pos x="106" y="410"/>
                </a:cxn>
                <a:cxn ang="0">
                  <a:pos x="108" y="406"/>
                </a:cxn>
                <a:cxn ang="0">
                  <a:pos x="108" y="404"/>
                </a:cxn>
                <a:cxn ang="0">
                  <a:pos x="105" y="393"/>
                </a:cxn>
                <a:cxn ang="0">
                  <a:pos x="101" y="380"/>
                </a:cxn>
                <a:cxn ang="0">
                  <a:pos x="98" y="368"/>
                </a:cxn>
                <a:cxn ang="0">
                  <a:pos x="93" y="357"/>
                </a:cxn>
                <a:cxn ang="0">
                  <a:pos x="89" y="344"/>
                </a:cxn>
                <a:cxn ang="0">
                  <a:pos x="83" y="333"/>
                </a:cxn>
                <a:cxn ang="0">
                  <a:pos x="77" y="320"/>
                </a:cxn>
                <a:cxn ang="0">
                  <a:pos x="73" y="309"/>
                </a:cxn>
                <a:cxn ang="0">
                  <a:pos x="65" y="283"/>
                </a:cxn>
                <a:cxn ang="0">
                  <a:pos x="57" y="258"/>
                </a:cxn>
                <a:cxn ang="0">
                  <a:pos x="51" y="234"/>
                </a:cxn>
                <a:cxn ang="0">
                  <a:pos x="44" y="208"/>
                </a:cxn>
                <a:cxn ang="0">
                  <a:pos x="36" y="183"/>
                </a:cxn>
                <a:cxn ang="0">
                  <a:pos x="27" y="158"/>
                </a:cxn>
                <a:cxn ang="0">
                  <a:pos x="19" y="133"/>
                </a:cxn>
                <a:cxn ang="0">
                  <a:pos x="14" y="107"/>
                </a:cxn>
                <a:cxn ang="0">
                  <a:pos x="14" y="91"/>
                </a:cxn>
                <a:cxn ang="0">
                  <a:pos x="16" y="75"/>
                </a:cxn>
                <a:cxn ang="0">
                  <a:pos x="20" y="60"/>
                </a:cxn>
                <a:cxn ang="0">
                  <a:pos x="24" y="45"/>
                </a:cxn>
                <a:cxn ang="0">
                  <a:pos x="30" y="33"/>
                </a:cxn>
                <a:cxn ang="0">
                  <a:pos x="38" y="23"/>
                </a:cxn>
                <a:cxn ang="0">
                  <a:pos x="46" y="12"/>
                </a:cxn>
                <a:cxn ang="0">
                  <a:pos x="53" y="2"/>
                </a:cxn>
                <a:cxn ang="0">
                  <a:pos x="53" y="0"/>
                </a:cxn>
                <a:cxn ang="0">
                  <a:pos x="52" y="0"/>
                </a:cxn>
                <a:cxn ang="0">
                  <a:pos x="50" y="0"/>
                </a:cxn>
                <a:cxn ang="0">
                  <a:pos x="49" y="1"/>
                </a:cxn>
                <a:cxn ang="0">
                  <a:pos x="49" y="1"/>
                </a:cxn>
              </a:cxnLst>
              <a:rect l="0" t="0" r="r" b="b"/>
              <a:pathLst>
                <a:path w="108" h="410">
                  <a:moveTo>
                    <a:pt x="49" y="1"/>
                  </a:moveTo>
                  <a:lnTo>
                    <a:pt x="42" y="11"/>
                  </a:lnTo>
                  <a:lnTo>
                    <a:pt x="34" y="22"/>
                  </a:lnTo>
                  <a:lnTo>
                    <a:pt x="24" y="33"/>
                  </a:lnTo>
                  <a:lnTo>
                    <a:pt x="17" y="44"/>
                  </a:lnTo>
                  <a:lnTo>
                    <a:pt x="12" y="55"/>
                  </a:lnTo>
                  <a:lnTo>
                    <a:pt x="7" y="67"/>
                  </a:lnTo>
                  <a:lnTo>
                    <a:pt x="4" y="80"/>
                  </a:lnTo>
                  <a:lnTo>
                    <a:pt x="1" y="93"/>
                  </a:lnTo>
                  <a:lnTo>
                    <a:pt x="0" y="120"/>
                  </a:lnTo>
                  <a:lnTo>
                    <a:pt x="5" y="145"/>
                  </a:lnTo>
                  <a:lnTo>
                    <a:pt x="13" y="170"/>
                  </a:lnTo>
                  <a:lnTo>
                    <a:pt x="23" y="194"/>
                  </a:lnTo>
                  <a:lnTo>
                    <a:pt x="32" y="222"/>
                  </a:lnTo>
                  <a:lnTo>
                    <a:pt x="38" y="250"/>
                  </a:lnTo>
                  <a:lnTo>
                    <a:pt x="45" y="279"/>
                  </a:lnTo>
                  <a:lnTo>
                    <a:pt x="54" y="306"/>
                  </a:lnTo>
                  <a:lnTo>
                    <a:pt x="57" y="312"/>
                  </a:lnTo>
                  <a:lnTo>
                    <a:pt x="58" y="318"/>
                  </a:lnTo>
                  <a:lnTo>
                    <a:pt x="60" y="324"/>
                  </a:lnTo>
                  <a:lnTo>
                    <a:pt x="62" y="329"/>
                  </a:lnTo>
                  <a:lnTo>
                    <a:pt x="66" y="335"/>
                  </a:lnTo>
                  <a:lnTo>
                    <a:pt x="70" y="342"/>
                  </a:lnTo>
                  <a:lnTo>
                    <a:pt x="74" y="348"/>
                  </a:lnTo>
                  <a:lnTo>
                    <a:pt x="77" y="355"/>
                  </a:lnTo>
                  <a:lnTo>
                    <a:pt x="83" y="368"/>
                  </a:lnTo>
                  <a:lnTo>
                    <a:pt x="89" y="382"/>
                  </a:lnTo>
                  <a:lnTo>
                    <a:pt x="93" y="396"/>
                  </a:lnTo>
                  <a:lnTo>
                    <a:pt x="100" y="409"/>
                  </a:lnTo>
                  <a:lnTo>
                    <a:pt x="103" y="410"/>
                  </a:lnTo>
                  <a:lnTo>
                    <a:pt x="106" y="410"/>
                  </a:lnTo>
                  <a:lnTo>
                    <a:pt x="108" y="406"/>
                  </a:lnTo>
                  <a:lnTo>
                    <a:pt x="108" y="404"/>
                  </a:lnTo>
                  <a:lnTo>
                    <a:pt x="105" y="393"/>
                  </a:lnTo>
                  <a:lnTo>
                    <a:pt x="101" y="380"/>
                  </a:lnTo>
                  <a:lnTo>
                    <a:pt x="98" y="368"/>
                  </a:lnTo>
                  <a:lnTo>
                    <a:pt x="93" y="357"/>
                  </a:lnTo>
                  <a:lnTo>
                    <a:pt x="89" y="344"/>
                  </a:lnTo>
                  <a:lnTo>
                    <a:pt x="83" y="333"/>
                  </a:lnTo>
                  <a:lnTo>
                    <a:pt x="77" y="320"/>
                  </a:lnTo>
                  <a:lnTo>
                    <a:pt x="73" y="309"/>
                  </a:lnTo>
                  <a:lnTo>
                    <a:pt x="65" y="283"/>
                  </a:lnTo>
                  <a:lnTo>
                    <a:pt x="57" y="258"/>
                  </a:lnTo>
                  <a:lnTo>
                    <a:pt x="51" y="234"/>
                  </a:lnTo>
                  <a:lnTo>
                    <a:pt x="44" y="208"/>
                  </a:lnTo>
                  <a:lnTo>
                    <a:pt x="36" y="183"/>
                  </a:lnTo>
                  <a:lnTo>
                    <a:pt x="27" y="158"/>
                  </a:lnTo>
                  <a:lnTo>
                    <a:pt x="19" y="133"/>
                  </a:lnTo>
                  <a:lnTo>
                    <a:pt x="14" y="107"/>
                  </a:lnTo>
                  <a:lnTo>
                    <a:pt x="14" y="91"/>
                  </a:lnTo>
                  <a:lnTo>
                    <a:pt x="16" y="75"/>
                  </a:lnTo>
                  <a:lnTo>
                    <a:pt x="20" y="60"/>
                  </a:lnTo>
                  <a:lnTo>
                    <a:pt x="24" y="45"/>
                  </a:lnTo>
                  <a:lnTo>
                    <a:pt x="30" y="33"/>
                  </a:lnTo>
                  <a:lnTo>
                    <a:pt x="38" y="23"/>
                  </a:lnTo>
                  <a:lnTo>
                    <a:pt x="46" y="12"/>
                  </a:lnTo>
                  <a:lnTo>
                    <a:pt x="53" y="2"/>
                  </a:lnTo>
                  <a:lnTo>
                    <a:pt x="53" y="0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49" y="1"/>
                  </a:lnTo>
                  <a:lnTo>
                    <a:pt x="49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29" name="Freeform 81"/>
            <p:cNvSpPr>
              <a:spLocks/>
            </p:cNvSpPr>
            <p:nvPr/>
          </p:nvSpPr>
          <p:spPr bwMode="auto">
            <a:xfrm>
              <a:off x="4476" y="1447"/>
              <a:ext cx="210" cy="115"/>
            </a:xfrm>
            <a:custGeom>
              <a:avLst/>
              <a:gdLst/>
              <a:ahLst/>
              <a:cxnLst>
                <a:cxn ang="0">
                  <a:pos x="413" y="20"/>
                </a:cxn>
                <a:cxn ang="0">
                  <a:pos x="404" y="50"/>
                </a:cxn>
                <a:cxn ang="0">
                  <a:pos x="389" y="77"/>
                </a:cxn>
                <a:cxn ang="0">
                  <a:pos x="367" y="101"/>
                </a:cxn>
                <a:cxn ang="0">
                  <a:pos x="342" y="120"/>
                </a:cxn>
                <a:cxn ang="0">
                  <a:pos x="314" y="135"/>
                </a:cxn>
                <a:cxn ang="0">
                  <a:pos x="284" y="147"/>
                </a:cxn>
                <a:cxn ang="0">
                  <a:pos x="256" y="158"/>
                </a:cxn>
                <a:cxn ang="0">
                  <a:pos x="226" y="167"/>
                </a:cxn>
                <a:cxn ang="0">
                  <a:pos x="195" y="177"/>
                </a:cxn>
                <a:cxn ang="0">
                  <a:pos x="165" y="187"/>
                </a:cxn>
                <a:cxn ang="0">
                  <a:pos x="133" y="196"/>
                </a:cxn>
                <a:cxn ang="0">
                  <a:pos x="110" y="200"/>
                </a:cxn>
                <a:cxn ang="0">
                  <a:pos x="94" y="203"/>
                </a:cxn>
                <a:cxn ang="0">
                  <a:pos x="77" y="203"/>
                </a:cxn>
                <a:cxn ang="0">
                  <a:pos x="61" y="199"/>
                </a:cxn>
                <a:cxn ang="0">
                  <a:pos x="47" y="194"/>
                </a:cxn>
                <a:cxn ang="0">
                  <a:pos x="36" y="188"/>
                </a:cxn>
                <a:cxn ang="0">
                  <a:pos x="25" y="183"/>
                </a:cxn>
                <a:cxn ang="0">
                  <a:pos x="17" y="179"/>
                </a:cxn>
                <a:cxn ang="0">
                  <a:pos x="7" y="179"/>
                </a:cxn>
                <a:cxn ang="0">
                  <a:pos x="0" y="189"/>
                </a:cxn>
                <a:cxn ang="0">
                  <a:pos x="11" y="204"/>
                </a:cxn>
                <a:cxn ang="0">
                  <a:pos x="37" y="219"/>
                </a:cxn>
                <a:cxn ang="0">
                  <a:pos x="65" y="227"/>
                </a:cxn>
                <a:cxn ang="0">
                  <a:pos x="95" y="227"/>
                </a:cxn>
                <a:cxn ang="0">
                  <a:pos x="120" y="222"/>
                </a:cxn>
                <a:cxn ang="0">
                  <a:pos x="139" y="215"/>
                </a:cxn>
                <a:cxn ang="0">
                  <a:pos x="158" y="208"/>
                </a:cxn>
                <a:cxn ang="0">
                  <a:pos x="176" y="202"/>
                </a:cxn>
                <a:cxn ang="0">
                  <a:pos x="195" y="195"/>
                </a:cxn>
                <a:cxn ang="0">
                  <a:pos x="213" y="187"/>
                </a:cxn>
                <a:cxn ang="0">
                  <a:pos x="231" y="180"/>
                </a:cxn>
                <a:cxn ang="0">
                  <a:pos x="250" y="173"/>
                </a:cxn>
                <a:cxn ang="0">
                  <a:pos x="275" y="164"/>
                </a:cxn>
                <a:cxn ang="0">
                  <a:pos x="305" y="150"/>
                </a:cxn>
                <a:cxn ang="0">
                  <a:pos x="335" y="134"/>
                </a:cxn>
                <a:cxn ang="0">
                  <a:pos x="362" y="114"/>
                </a:cxn>
                <a:cxn ang="0">
                  <a:pos x="383" y="93"/>
                </a:cxn>
                <a:cxn ang="0">
                  <a:pos x="400" y="69"/>
                </a:cxn>
                <a:cxn ang="0">
                  <a:pos x="411" y="43"/>
                </a:cxn>
                <a:cxn ang="0">
                  <a:pos x="417" y="15"/>
                </a:cxn>
                <a:cxn ang="0">
                  <a:pos x="419" y="0"/>
                </a:cxn>
                <a:cxn ang="0">
                  <a:pos x="417" y="2"/>
                </a:cxn>
                <a:cxn ang="0">
                  <a:pos x="417" y="3"/>
                </a:cxn>
              </a:cxnLst>
              <a:rect l="0" t="0" r="r" b="b"/>
              <a:pathLst>
                <a:path w="419" h="228">
                  <a:moveTo>
                    <a:pt x="417" y="3"/>
                  </a:moveTo>
                  <a:lnTo>
                    <a:pt x="413" y="20"/>
                  </a:lnTo>
                  <a:lnTo>
                    <a:pt x="410" y="35"/>
                  </a:lnTo>
                  <a:lnTo>
                    <a:pt x="404" y="50"/>
                  </a:lnTo>
                  <a:lnTo>
                    <a:pt x="397" y="63"/>
                  </a:lnTo>
                  <a:lnTo>
                    <a:pt x="389" y="77"/>
                  </a:lnTo>
                  <a:lnTo>
                    <a:pt x="379" y="90"/>
                  </a:lnTo>
                  <a:lnTo>
                    <a:pt x="367" y="101"/>
                  </a:lnTo>
                  <a:lnTo>
                    <a:pt x="355" y="112"/>
                  </a:lnTo>
                  <a:lnTo>
                    <a:pt x="342" y="120"/>
                  </a:lnTo>
                  <a:lnTo>
                    <a:pt x="328" y="128"/>
                  </a:lnTo>
                  <a:lnTo>
                    <a:pt x="314" y="135"/>
                  </a:lnTo>
                  <a:lnTo>
                    <a:pt x="299" y="141"/>
                  </a:lnTo>
                  <a:lnTo>
                    <a:pt x="284" y="147"/>
                  </a:lnTo>
                  <a:lnTo>
                    <a:pt x="269" y="152"/>
                  </a:lnTo>
                  <a:lnTo>
                    <a:pt x="256" y="158"/>
                  </a:lnTo>
                  <a:lnTo>
                    <a:pt x="241" y="162"/>
                  </a:lnTo>
                  <a:lnTo>
                    <a:pt x="226" y="167"/>
                  </a:lnTo>
                  <a:lnTo>
                    <a:pt x="211" y="173"/>
                  </a:lnTo>
                  <a:lnTo>
                    <a:pt x="195" y="177"/>
                  </a:lnTo>
                  <a:lnTo>
                    <a:pt x="180" y="182"/>
                  </a:lnTo>
                  <a:lnTo>
                    <a:pt x="165" y="187"/>
                  </a:lnTo>
                  <a:lnTo>
                    <a:pt x="148" y="191"/>
                  </a:lnTo>
                  <a:lnTo>
                    <a:pt x="133" y="196"/>
                  </a:lnTo>
                  <a:lnTo>
                    <a:pt x="118" y="199"/>
                  </a:lnTo>
                  <a:lnTo>
                    <a:pt x="110" y="200"/>
                  </a:lnTo>
                  <a:lnTo>
                    <a:pt x="102" y="202"/>
                  </a:lnTo>
                  <a:lnTo>
                    <a:pt x="94" y="203"/>
                  </a:lnTo>
                  <a:lnTo>
                    <a:pt x="85" y="203"/>
                  </a:lnTo>
                  <a:lnTo>
                    <a:pt x="77" y="203"/>
                  </a:lnTo>
                  <a:lnTo>
                    <a:pt x="69" y="202"/>
                  </a:lnTo>
                  <a:lnTo>
                    <a:pt x="61" y="199"/>
                  </a:lnTo>
                  <a:lnTo>
                    <a:pt x="53" y="196"/>
                  </a:lnTo>
                  <a:lnTo>
                    <a:pt x="47" y="194"/>
                  </a:lnTo>
                  <a:lnTo>
                    <a:pt x="41" y="190"/>
                  </a:lnTo>
                  <a:lnTo>
                    <a:pt x="36" y="188"/>
                  </a:lnTo>
                  <a:lnTo>
                    <a:pt x="30" y="185"/>
                  </a:lnTo>
                  <a:lnTo>
                    <a:pt x="25" y="183"/>
                  </a:lnTo>
                  <a:lnTo>
                    <a:pt x="22" y="181"/>
                  </a:lnTo>
                  <a:lnTo>
                    <a:pt x="17" y="179"/>
                  </a:lnTo>
                  <a:lnTo>
                    <a:pt x="12" y="177"/>
                  </a:lnTo>
                  <a:lnTo>
                    <a:pt x="7" y="179"/>
                  </a:lnTo>
                  <a:lnTo>
                    <a:pt x="2" y="183"/>
                  </a:lnTo>
                  <a:lnTo>
                    <a:pt x="0" y="189"/>
                  </a:lnTo>
                  <a:lnTo>
                    <a:pt x="1" y="194"/>
                  </a:lnTo>
                  <a:lnTo>
                    <a:pt x="11" y="204"/>
                  </a:lnTo>
                  <a:lnTo>
                    <a:pt x="24" y="212"/>
                  </a:lnTo>
                  <a:lnTo>
                    <a:pt x="37" y="219"/>
                  </a:lnTo>
                  <a:lnTo>
                    <a:pt x="51" y="223"/>
                  </a:lnTo>
                  <a:lnTo>
                    <a:pt x="65" y="227"/>
                  </a:lnTo>
                  <a:lnTo>
                    <a:pt x="80" y="228"/>
                  </a:lnTo>
                  <a:lnTo>
                    <a:pt x="95" y="227"/>
                  </a:lnTo>
                  <a:lnTo>
                    <a:pt x="110" y="225"/>
                  </a:lnTo>
                  <a:lnTo>
                    <a:pt x="120" y="222"/>
                  </a:lnTo>
                  <a:lnTo>
                    <a:pt x="130" y="219"/>
                  </a:lnTo>
                  <a:lnTo>
                    <a:pt x="139" y="215"/>
                  </a:lnTo>
                  <a:lnTo>
                    <a:pt x="148" y="212"/>
                  </a:lnTo>
                  <a:lnTo>
                    <a:pt x="158" y="208"/>
                  </a:lnTo>
                  <a:lnTo>
                    <a:pt x="167" y="205"/>
                  </a:lnTo>
                  <a:lnTo>
                    <a:pt x="176" y="202"/>
                  </a:lnTo>
                  <a:lnTo>
                    <a:pt x="185" y="198"/>
                  </a:lnTo>
                  <a:lnTo>
                    <a:pt x="195" y="195"/>
                  </a:lnTo>
                  <a:lnTo>
                    <a:pt x="204" y="190"/>
                  </a:lnTo>
                  <a:lnTo>
                    <a:pt x="213" y="187"/>
                  </a:lnTo>
                  <a:lnTo>
                    <a:pt x="222" y="183"/>
                  </a:lnTo>
                  <a:lnTo>
                    <a:pt x="231" y="180"/>
                  </a:lnTo>
                  <a:lnTo>
                    <a:pt x="241" y="176"/>
                  </a:lnTo>
                  <a:lnTo>
                    <a:pt x="250" y="173"/>
                  </a:lnTo>
                  <a:lnTo>
                    <a:pt x="259" y="169"/>
                  </a:lnTo>
                  <a:lnTo>
                    <a:pt x="275" y="164"/>
                  </a:lnTo>
                  <a:lnTo>
                    <a:pt x="290" y="157"/>
                  </a:lnTo>
                  <a:lnTo>
                    <a:pt x="305" y="150"/>
                  </a:lnTo>
                  <a:lnTo>
                    <a:pt x="320" y="142"/>
                  </a:lnTo>
                  <a:lnTo>
                    <a:pt x="335" y="134"/>
                  </a:lnTo>
                  <a:lnTo>
                    <a:pt x="349" y="124"/>
                  </a:lnTo>
                  <a:lnTo>
                    <a:pt x="362" y="114"/>
                  </a:lnTo>
                  <a:lnTo>
                    <a:pt x="374" y="104"/>
                  </a:lnTo>
                  <a:lnTo>
                    <a:pt x="383" y="93"/>
                  </a:lnTo>
                  <a:lnTo>
                    <a:pt x="393" y="82"/>
                  </a:lnTo>
                  <a:lnTo>
                    <a:pt x="400" y="69"/>
                  </a:lnTo>
                  <a:lnTo>
                    <a:pt x="405" y="56"/>
                  </a:lnTo>
                  <a:lnTo>
                    <a:pt x="411" y="43"/>
                  </a:lnTo>
                  <a:lnTo>
                    <a:pt x="415" y="29"/>
                  </a:lnTo>
                  <a:lnTo>
                    <a:pt x="417" y="15"/>
                  </a:lnTo>
                  <a:lnTo>
                    <a:pt x="419" y="1"/>
                  </a:lnTo>
                  <a:lnTo>
                    <a:pt x="419" y="0"/>
                  </a:lnTo>
                  <a:lnTo>
                    <a:pt x="418" y="1"/>
                  </a:lnTo>
                  <a:lnTo>
                    <a:pt x="417" y="2"/>
                  </a:lnTo>
                  <a:lnTo>
                    <a:pt x="417" y="3"/>
                  </a:lnTo>
                  <a:lnTo>
                    <a:pt x="417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30" name="Freeform 82"/>
            <p:cNvSpPr>
              <a:spLocks/>
            </p:cNvSpPr>
            <p:nvPr/>
          </p:nvSpPr>
          <p:spPr bwMode="auto">
            <a:xfrm>
              <a:off x="4441" y="1325"/>
              <a:ext cx="48" cy="17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8" y="11"/>
                </a:cxn>
                <a:cxn ang="0">
                  <a:pos x="18" y="18"/>
                </a:cxn>
                <a:cxn ang="0">
                  <a:pos x="30" y="24"/>
                </a:cxn>
                <a:cxn ang="0">
                  <a:pos x="41" y="28"/>
                </a:cxn>
                <a:cxn ang="0">
                  <a:pos x="54" y="32"/>
                </a:cxn>
                <a:cxn ang="0">
                  <a:pos x="65" y="34"/>
                </a:cxn>
                <a:cxn ang="0">
                  <a:pos x="78" y="34"/>
                </a:cxn>
                <a:cxn ang="0">
                  <a:pos x="89" y="33"/>
                </a:cxn>
                <a:cxn ang="0">
                  <a:pos x="93" y="31"/>
                </a:cxn>
                <a:cxn ang="0">
                  <a:pos x="96" y="26"/>
                </a:cxn>
                <a:cxn ang="0">
                  <a:pos x="96" y="21"/>
                </a:cxn>
                <a:cxn ang="0">
                  <a:pos x="94" y="18"/>
                </a:cxn>
                <a:cxn ang="0">
                  <a:pos x="89" y="17"/>
                </a:cxn>
                <a:cxn ang="0">
                  <a:pos x="85" y="17"/>
                </a:cxn>
                <a:cxn ang="0">
                  <a:pos x="79" y="17"/>
                </a:cxn>
                <a:cxn ang="0">
                  <a:pos x="74" y="17"/>
                </a:cxn>
                <a:cxn ang="0">
                  <a:pos x="70" y="17"/>
                </a:cxn>
                <a:cxn ang="0">
                  <a:pos x="64" y="18"/>
                </a:cxn>
                <a:cxn ang="0">
                  <a:pos x="59" y="18"/>
                </a:cxn>
                <a:cxn ang="0">
                  <a:pos x="55" y="18"/>
                </a:cxn>
                <a:cxn ang="0">
                  <a:pos x="48" y="17"/>
                </a:cxn>
                <a:cxn ang="0">
                  <a:pos x="41" y="16"/>
                </a:cxn>
                <a:cxn ang="0">
                  <a:pos x="34" y="15"/>
                </a:cxn>
                <a:cxn ang="0">
                  <a:pos x="27" y="12"/>
                </a:cxn>
                <a:cxn ang="0">
                  <a:pos x="21" y="10"/>
                </a:cxn>
                <a:cxn ang="0">
                  <a:pos x="16" y="8"/>
                </a:cxn>
                <a:cxn ang="0">
                  <a:pos x="10" y="4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0" y="3"/>
                </a:cxn>
                <a:cxn ang="0">
                  <a:pos x="0" y="4"/>
                </a:cxn>
                <a:cxn ang="0">
                  <a:pos x="0" y="4"/>
                </a:cxn>
              </a:cxnLst>
              <a:rect l="0" t="0" r="r" b="b"/>
              <a:pathLst>
                <a:path w="96" h="34">
                  <a:moveTo>
                    <a:pt x="0" y="4"/>
                  </a:moveTo>
                  <a:lnTo>
                    <a:pt x="8" y="11"/>
                  </a:lnTo>
                  <a:lnTo>
                    <a:pt x="18" y="18"/>
                  </a:lnTo>
                  <a:lnTo>
                    <a:pt x="30" y="24"/>
                  </a:lnTo>
                  <a:lnTo>
                    <a:pt x="41" y="28"/>
                  </a:lnTo>
                  <a:lnTo>
                    <a:pt x="54" y="32"/>
                  </a:lnTo>
                  <a:lnTo>
                    <a:pt x="65" y="34"/>
                  </a:lnTo>
                  <a:lnTo>
                    <a:pt x="78" y="34"/>
                  </a:lnTo>
                  <a:lnTo>
                    <a:pt x="89" y="33"/>
                  </a:lnTo>
                  <a:lnTo>
                    <a:pt x="93" y="31"/>
                  </a:lnTo>
                  <a:lnTo>
                    <a:pt x="96" y="26"/>
                  </a:lnTo>
                  <a:lnTo>
                    <a:pt x="96" y="21"/>
                  </a:lnTo>
                  <a:lnTo>
                    <a:pt x="94" y="18"/>
                  </a:lnTo>
                  <a:lnTo>
                    <a:pt x="89" y="17"/>
                  </a:lnTo>
                  <a:lnTo>
                    <a:pt x="85" y="17"/>
                  </a:lnTo>
                  <a:lnTo>
                    <a:pt x="79" y="17"/>
                  </a:lnTo>
                  <a:lnTo>
                    <a:pt x="74" y="17"/>
                  </a:lnTo>
                  <a:lnTo>
                    <a:pt x="70" y="17"/>
                  </a:lnTo>
                  <a:lnTo>
                    <a:pt x="64" y="18"/>
                  </a:lnTo>
                  <a:lnTo>
                    <a:pt x="59" y="18"/>
                  </a:lnTo>
                  <a:lnTo>
                    <a:pt x="55" y="18"/>
                  </a:lnTo>
                  <a:lnTo>
                    <a:pt x="48" y="17"/>
                  </a:lnTo>
                  <a:lnTo>
                    <a:pt x="41" y="16"/>
                  </a:lnTo>
                  <a:lnTo>
                    <a:pt x="34" y="15"/>
                  </a:lnTo>
                  <a:lnTo>
                    <a:pt x="27" y="12"/>
                  </a:lnTo>
                  <a:lnTo>
                    <a:pt x="21" y="10"/>
                  </a:lnTo>
                  <a:lnTo>
                    <a:pt x="16" y="8"/>
                  </a:lnTo>
                  <a:lnTo>
                    <a:pt x="10" y="4"/>
                  </a:lnTo>
                  <a:lnTo>
                    <a:pt x="4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31" name="Freeform 83"/>
            <p:cNvSpPr>
              <a:spLocks/>
            </p:cNvSpPr>
            <p:nvPr/>
          </p:nvSpPr>
          <p:spPr bwMode="auto">
            <a:xfrm>
              <a:off x="4432" y="1278"/>
              <a:ext cx="57" cy="169"/>
            </a:xfrm>
            <a:custGeom>
              <a:avLst/>
              <a:gdLst/>
              <a:ahLst/>
              <a:cxnLst>
                <a:cxn ang="0">
                  <a:pos x="90" y="303"/>
                </a:cxn>
                <a:cxn ang="0">
                  <a:pos x="82" y="239"/>
                </a:cxn>
                <a:cxn ang="0">
                  <a:pos x="90" y="183"/>
                </a:cxn>
                <a:cxn ang="0">
                  <a:pos x="105" y="141"/>
                </a:cxn>
                <a:cxn ang="0">
                  <a:pos x="114" y="103"/>
                </a:cxn>
                <a:cxn ang="0">
                  <a:pos x="111" y="67"/>
                </a:cxn>
                <a:cxn ang="0">
                  <a:pos x="99" y="46"/>
                </a:cxn>
                <a:cxn ang="0">
                  <a:pos x="89" y="37"/>
                </a:cxn>
                <a:cxn ang="0">
                  <a:pos x="76" y="30"/>
                </a:cxn>
                <a:cxn ang="0">
                  <a:pos x="63" y="24"/>
                </a:cxn>
                <a:cxn ang="0">
                  <a:pos x="52" y="18"/>
                </a:cxn>
                <a:cxn ang="0">
                  <a:pos x="39" y="11"/>
                </a:cxn>
                <a:cxn ang="0">
                  <a:pos x="27" y="5"/>
                </a:cxn>
                <a:cxn ang="0">
                  <a:pos x="14" y="3"/>
                </a:cxn>
                <a:cxn ang="0">
                  <a:pos x="4" y="1"/>
                </a:cxn>
                <a:cxn ang="0">
                  <a:pos x="0" y="7"/>
                </a:cxn>
                <a:cxn ang="0">
                  <a:pos x="5" y="12"/>
                </a:cxn>
                <a:cxn ang="0">
                  <a:pos x="12" y="15"/>
                </a:cxn>
                <a:cxn ang="0">
                  <a:pos x="23" y="18"/>
                </a:cxn>
                <a:cxn ang="0">
                  <a:pos x="37" y="26"/>
                </a:cxn>
                <a:cxn ang="0">
                  <a:pos x="50" y="34"/>
                </a:cxn>
                <a:cxn ang="0">
                  <a:pos x="62" y="39"/>
                </a:cxn>
                <a:cxn ang="0">
                  <a:pos x="74" y="46"/>
                </a:cxn>
                <a:cxn ang="0">
                  <a:pos x="85" y="54"/>
                </a:cxn>
                <a:cxn ang="0">
                  <a:pos x="103" y="77"/>
                </a:cxn>
                <a:cxn ang="0">
                  <a:pos x="99" y="122"/>
                </a:cxn>
                <a:cxn ang="0">
                  <a:pos x="85" y="164"/>
                </a:cxn>
                <a:cxn ang="0">
                  <a:pos x="75" y="206"/>
                </a:cxn>
                <a:cxn ang="0">
                  <a:pos x="72" y="257"/>
                </a:cxn>
                <a:cxn ang="0">
                  <a:pos x="87" y="311"/>
                </a:cxn>
                <a:cxn ang="0">
                  <a:pos x="100" y="338"/>
                </a:cxn>
                <a:cxn ang="0">
                  <a:pos x="103" y="336"/>
                </a:cxn>
                <a:cxn ang="0">
                  <a:pos x="103" y="336"/>
                </a:cxn>
              </a:cxnLst>
              <a:rect l="0" t="0" r="r" b="b"/>
              <a:pathLst>
                <a:path w="115" h="338">
                  <a:moveTo>
                    <a:pt x="103" y="336"/>
                  </a:moveTo>
                  <a:lnTo>
                    <a:pt x="90" y="303"/>
                  </a:lnTo>
                  <a:lnTo>
                    <a:pt x="83" y="271"/>
                  </a:lnTo>
                  <a:lnTo>
                    <a:pt x="82" y="239"/>
                  </a:lnTo>
                  <a:lnTo>
                    <a:pt x="85" y="205"/>
                  </a:lnTo>
                  <a:lnTo>
                    <a:pt x="90" y="183"/>
                  </a:lnTo>
                  <a:lnTo>
                    <a:pt x="97" y="163"/>
                  </a:lnTo>
                  <a:lnTo>
                    <a:pt x="105" y="141"/>
                  </a:lnTo>
                  <a:lnTo>
                    <a:pt x="111" y="120"/>
                  </a:lnTo>
                  <a:lnTo>
                    <a:pt x="114" y="103"/>
                  </a:lnTo>
                  <a:lnTo>
                    <a:pt x="115" y="84"/>
                  </a:lnTo>
                  <a:lnTo>
                    <a:pt x="111" y="67"/>
                  </a:lnTo>
                  <a:lnTo>
                    <a:pt x="103" y="51"/>
                  </a:lnTo>
                  <a:lnTo>
                    <a:pt x="99" y="46"/>
                  </a:lnTo>
                  <a:lnTo>
                    <a:pt x="95" y="42"/>
                  </a:lnTo>
                  <a:lnTo>
                    <a:pt x="89" y="37"/>
                  </a:lnTo>
                  <a:lnTo>
                    <a:pt x="83" y="34"/>
                  </a:lnTo>
                  <a:lnTo>
                    <a:pt x="76" y="30"/>
                  </a:lnTo>
                  <a:lnTo>
                    <a:pt x="70" y="27"/>
                  </a:lnTo>
                  <a:lnTo>
                    <a:pt x="63" y="24"/>
                  </a:lnTo>
                  <a:lnTo>
                    <a:pt x="58" y="21"/>
                  </a:lnTo>
                  <a:lnTo>
                    <a:pt x="52" y="18"/>
                  </a:lnTo>
                  <a:lnTo>
                    <a:pt x="45" y="14"/>
                  </a:lnTo>
                  <a:lnTo>
                    <a:pt x="39" y="11"/>
                  </a:lnTo>
                  <a:lnTo>
                    <a:pt x="32" y="7"/>
                  </a:lnTo>
                  <a:lnTo>
                    <a:pt x="27" y="5"/>
                  </a:lnTo>
                  <a:lnTo>
                    <a:pt x="20" y="4"/>
                  </a:lnTo>
                  <a:lnTo>
                    <a:pt x="14" y="3"/>
                  </a:lnTo>
                  <a:lnTo>
                    <a:pt x="7" y="0"/>
                  </a:lnTo>
                  <a:lnTo>
                    <a:pt x="4" y="1"/>
                  </a:lnTo>
                  <a:lnTo>
                    <a:pt x="1" y="4"/>
                  </a:lnTo>
                  <a:lnTo>
                    <a:pt x="0" y="7"/>
                  </a:lnTo>
                  <a:lnTo>
                    <a:pt x="1" y="10"/>
                  </a:lnTo>
                  <a:lnTo>
                    <a:pt x="5" y="12"/>
                  </a:lnTo>
                  <a:lnTo>
                    <a:pt x="8" y="14"/>
                  </a:lnTo>
                  <a:lnTo>
                    <a:pt x="12" y="15"/>
                  </a:lnTo>
                  <a:lnTo>
                    <a:pt x="16" y="16"/>
                  </a:lnTo>
                  <a:lnTo>
                    <a:pt x="23" y="18"/>
                  </a:lnTo>
                  <a:lnTo>
                    <a:pt x="30" y="21"/>
                  </a:lnTo>
                  <a:lnTo>
                    <a:pt x="37" y="26"/>
                  </a:lnTo>
                  <a:lnTo>
                    <a:pt x="44" y="30"/>
                  </a:lnTo>
                  <a:lnTo>
                    <a:pt x="50" y="34"/>
                  </a:lnTo>
                  <a:lnTo>
                    <a:pt x="57" y="36"/>
                  </a:lnTo>
                  <a:lnTo>
                    <a:pt x="62" y="39"/>
                  </a:lnTo>
                  <a:lnTo>
                    <a:pt x="68" y="43"/>
                  </a:lnTo>
                  <a:lnTo>
                    <a:pt x="74" y="46"/>
                  </a:lnTo>
                  <a:lnTo>
                    <a:pt x="81" y="50"/>
                  </a:lnTo>
                  <a:lnTo>
                    <a:pt x="85" y="54"/>
                  </a:lnTo>
                  <a:lnTo>
                    <a:pt x="91" y="59"/>
                  </a:lnTo>
                  <a:lnTo>
                    <a:pt x="103" y="77"/>
                  </a:lnTo>
                  <a:lnTo>
                    <a:pt x="104" y="99"/>
                  </a:lnTo>
                  <a:lnTo>
                    <a:pt x="99" y="122"/>
                  </a:lnTo>
                  <a:lnTo>
                    <a:pt x="92" y="143"/>
                  </a:lnTo>
                  <a:lnTo>
                    <a:pt x="85" y="164"/>
                  </a:lnTo>
                  <a:lnTo>
                    <a:pt x="80" y="185"/>
                  </a:lnTo>
                  <a:lnTo>
                    <a:pt x="75" y="206"/>
                  </a:lnTo>
                  <a:lnTo>
                    <a:pt x="72" y="228"/>
                  </a:lnTo>
                  <a:lnTo>
                    <a:pt x="72" y="257"/>
                  </a:lnTo>
                  <a:lnTo>
                    <a:pt x="77" y="285"/>
                  </a:lnTo>
                  <a:lnTo>
                    <a:pt x="87" y="311"/>
                  </a:lnTo>
                  <a:lnTo>
                    <a:pt x="100" y="338"/>
                  </a:lnTo>
                  <a:lnTo>
                    <a:pt x="100" y="338"/>
                  </a:lnTo>
                  <a:lnTo>
                    <a:pt x="101" y="337"/>
                  </a:lnTo>
                  <a:lnTo>
                    <a:pt x="103" y="336"/>
                  </a:lnTo>
                  <a:lnTo>
                    <a:pt x="103" y="336"/>
                  </a:lnTo>
                  <a:lnTo>
                    <a:pt x="103" y="3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32" name="Freeform 84"/>
            <p:cNvSpPr>
              <a:spLocks/>
            </p:cNvSpPr>
            <p:nvPr/>
          </p:nvSpPr>
          <p:spPr bwMode="auto">
            <a:xfrm>
              <a:off x="4520" y="1309"/>
              <a:ext cx="116" cy="11"/>
            </a:xfrm>
            <a:custGeom>
              <a:avLst/>
              <a:gdLst/>
              <a:ahLst/>
              <a:cxnLst>
                <a:cxn ang="0">
                  <a:pos x="225" y="20"/>
                </a:cxn>
                <a:cxn ang="0">
                  <a:pos x="213" y="14"/>
                </a:cxn>
                <a:cxn ang="0">
                  <a:pos x="201" y="10"/>
                </a:cxn>
                <a:cxn ang="0">
                  <a:pos x="188" y="5"/>
                </a:cxn>
                <a:cxn ang="0">
                  <a:pos x="175" y="3"/>
                </a:cxn>
                <a:cxn ang="0">
                  <a:pos x="162" y="1"/>
                </a:cxn>
                <a:cxn ang="0">
                  <a:pos x="148" y="1"/>
                </a:cxn>
                <a:cxn ang="0">
                  <a:pos x="135" y="3"/>
                </a:cxn>
                <a:cxn ang="0">
                  <a:pos x="122" y="3"/>
                </a:cxn>
                <a:cxn ang="0">
                  <a:pos x="107" y="4"/>
                </a:cxn>
                <a:cxn ang="0">
                  <a:pos x="92" y="5"/>
                </a:cxn>
                <a:cxn ang="0">
                  <a:pos x="77" y="6"/>
                </a:cxn>
                <a:cxn ang="0">
                  <a:pos x="62" y="6"/>
                </a:cxn>
                <a:cxn ang="0">
                  <a:pos x="47" y="5"/>
                </a:cxn>
                <a:cxn ang="0">
                  <a:pos x="32" y="4"/>
                </a:cxn>
                <a:cxn ang="0">
                  <a:pos x="17" y="1"/>
                </a:cxn>
                <a:cxn ang="0">
                  <a:pos x="4" y="1"/>
                </a:cxn>
                <a:cxn ang="0">
                  <a:pos x="0" y="10"/>
                </a:cxn>
                <a:cxn ang="0">
                  <a:pos x="15" y="19"/>
                </a:cxn>
                <a:cxn ang="0">
                  <a:pos x="42" y="21"/>
                </a:cxn>
                <a:cxn ang="0">
                  <a:pos x="71" y="18"/>
                </a:cxn>
                <a:cxn ang="0">
                  <a:pos x="100" y="13"/>
                </a:cxn>
                <a:cxn ang="0">
                  <a:pos x="120" y="12"/>
                </a:cxn>
                <a:cxn ang="0">
                  <a:pos x="133" y="11"/>
                </a:cxn>
                <a:cxn ang="0">
                  <a:pos x="147" y="10"/>
                </a:cxn>
                <a:cxn ang="0">
                  <a:pos x="161" y="8"/>
                </a:cxn>
                <a:cxn ang="0">
                  <a:pos x="176" y="8"/>
                </a:cxn>
                <a:cxn ang="0">
                  <a:pos x="192" y="12"/>
                </a:cxn>
                <a:cxn ang="0">
                  <a:pos x="207" y="16"/>
                </a:cxn>
                <a:cxn ang="0">
                  <a:pos x="222" y="21"/>
                </a:cxn>
                <a:cxn ang="0">
                  <a:pos x="231" y="23"/>
                </a:cxn>
                <a:cxn ang="0">
                  <a:pos x="231" y="22"/>
                </a:cxn>
                <a:cxn ang="0">
                  <a:pos x="231" y="22"/>
                </a:cxn>
              </a:cxnLst>
              <a:rect l="0" t="0" r="r" b="b"/>
              <a:pathLst>
                <a:path w="231" h="23">
                  <a:moveTo>
                    <a:pt x="231" y="22"/>
                  </a:moveTo>
                  <a:lnTo>
                    <a:pt x="225" y="20"/>
                  </a:lnTo>
                  <a:lnTo>
                    <a:pt x="218" y="16"/>
                  </a:lnTo>
                  <a:lnTo>
                    <a:pt x="213" y="14"/>
                  </a:lnTo>
                  <a:lnTo>
                    <a:pt x="207" y="12"/>
                  </a:lnTo>
                  <a:lnTo>
                    <a:pt x="201" y="10"/>
                  </a:lnTo>
                  <a:lnTo>
                    <a:pt x="194" y="7"/>
                  </a:lnTo>
                  <a:lnTo>
                    <a:pt x="188" y="5"/>
                  </a:lnTo>
                  <a:lnTo>
                    <a:pt x="182" y="4"/>
                  </a:lnTo>
                  <a:lnTo>
                    <a:pt x="175" y="3"/>
                  </a:lnTo>
                  <a:lnTo>
                    <a:pt x="169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8" y="1"/>
                  </a:lnTo>
                  <a:lnTo>
                    <a:pt x="141" y="1"/>
                  </a:lnTo>
                  <a:lnTo>
                    <a:pt x="135" y="3"/>
                  </a:lnTo>
                  <a:lnTo>
                    <a:pt x="129" y="3"/>
                  </a:lnTo>
                  <a:lnTo>
                    <a:pt x="122" y="3"/>
                  </a:lnTo>
                  <a:lnTo>
                    <a:pt x="114" y="3"/>
                  </a:lnTo>
                  <a:lnTo>
                    <a:pt x="107" y="4"/>
                  </a:lnTo>
                  <a:lnTo>
                    <a:pt x="100" y="4"/>
                  </a:lnTo>
                  <a:lnTo>
                    <a:pt x="92" y="5"/>
                  </a:lnTo>
                  <a:lnTo>
                    <a:pt x="85" y="5"/>
                  </a:lnTo>
                  <a:lnTo>
                    <a:pt x="77" y="6"/>
                  </a:lnTo>
                  <a:lnTo>
                    <a:pt x="70" y="6"/>
                  </a:lnTo>
                  <a:lnTo>
                    <a:pt x="62" y="6"/>
                  </a:lnTo>
                  <a:lnTo>
                    <a:pt x="55" y="6"/>
                  </a:lnTo>
                  <a:lnTo>
                    <a:pt x="47" y="5"/>
                  </a:lnTo>
                  <a:lnTo>
                    <a:pt x="40" y="5"/>
                  </a:lnTo>
                  <a:lnTo>
                    <a:pt x="32" y="4"/>
                  </a:lnTo>
                  <a:lnTo>
                    <a:pt x="24" y="3"/>
                  </a:lnTo>
                  <a:lnTo>
                    <a:pt x="17" y="1"/>
                  </a:lnTo>
                  <a:lnTo>
                    <a:pt x="9" y="0"/>
                  </a:lnTo>
                  <a:lnTo>
                    <a:pt x="4" y="1"/>
                  </a:lnTo>
                  <a:lnTo>
                    <a:pt x="1" y="5"/>
                  </a:lnTo>
                  <a:lnTo>
                    <a:pt x="0" y="10"/>
                  </a:lnTo>
                  <a:lnTo>
                    <a:pt x="2" y="13"/>
                  </a:lnTo>
                  <a:lnTo>
                    <a:pt x="15" y="19"/>
                  </a:lnTo>
                  <a:lnTo>
                    <a:pt x="28" y="21"/>
                  </a:lnTo>
                  <a:lnTo>
                    <a:pt x="42" y="21"/>
                  </a:lnTo>
                  <a:lnTo>
                    <a:pt x="56" y="20"/>
                  </a:lnTo>
                  <a:lnTo>
                    <a:pt x="71" y="18"/>
                  </a:lnTo>
                  <a:lnTo>
                    <a:pt x="85" y="15"/>
                  </a:lnTo>
                  <a:lnTo>
                    <a:pt x="100" y="13"/>
                  </a:lnTo>
                  <a:lnTo>
                    <a:pt x="114" y="12"/>
                  </a:lnTo>
                  <a:lnTo>
                    <a:pt x="120" y="12"/>
                  </a:lnTo>
                  <a:lnTo>
                    <a:pt x="126" y="11"/>
                  </a:lnTo>
                  <a:lnTo>
                    <a:pt x="133" y="11"/>
                  </a:lnTo>
                  <a:lnTo>
                    <a:pt x="140" y="10"/>
                  </a:lnTo>
                  <a:lnTo>
                    <a:pt x="147" y="10"/>
                  </a:lnTo>
                  <a:lnTo>
                    <a:pt x="154" y="8"/>
                  </a:lnTo>
                  <a:lnTo>
                    <a:pt x="161" y="8"/>
                  </a:lnTo>
                  <a:lnTo>
                    <a:pt x="168" y="8"/>
                  </a:lnTo>
                  <a:lnTo>
                    <a:pt x="176" y="8"/>
                  </a:lnTo>
                  <a:lnTo>
                    <a:pt x="184" y="10"/>
                  </a:lnTo>
                  <a:lnTo>
                    <a:pt x="192" y="12"/>
                  </a:lnTo>
                  <a:lnTo>
                    <a:pt x="199" y="14"/>
                  </a:lnTo>
                  <a:lnTo>
                    <a:pt x="207" y="16"/>
                  </a:lnTo>
                  <a:lnTo>
                    <a:pt x="215" y="19"/>
                  </a:lnTo>
                  <a:lnTo>
                    <a:pt x="222" y="21"/>
                  </a:lnTo>
                  <a:lnTo>
                    <a:pt x="230" y="23"/>
                  </a:lnTo>
                  <a:lnTo>
                    <a:pt x="231" y="23"/>
                  </a:lnTo>
                  <a:lnTo>
                    <a:pt x="231" y="22"/>
                  </a:lnTo>
                  <a:lnTo>
                    <a:pt x="231" y="22"/>
                  </a:lnTo>
                  <a:lnTo>
                    <a:pt x="231" y="22"/>
                  </a:lnTo>
                  <a:lnTo>
                    <a:pt x="231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33" name="Freeform 85"/>
            <p:cNvSpPr>
              <a:spLocks/>
            </p:cNvSpPr>
            <p:nvPr/>
          </p:nvSpPr>
          <p:spPr bwMode="auto">
            <a:xfrm>
              <a:off x="4542" y="1345"/>
              <a:ext cx="73" cy="1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9" y="8"/>
                </a:cxn>
                <a:cxn ang="0">
                  <a:pos x="19" y="14"/>
                </a:cxn>
                <a:cxn ang="0">
                  <a:pos x="28" y="18"/>
                </a:cxn>
                <a:cxn ang="0">
                  <a:pos x="38" y="23"/>
                </a:cxn>
                <a:cxn ang="0">
                  <a:pos x="49" y="26"/>
                </a:cxn>
                <a:cxn ang="0">
                  <a:pos x="59" y="30"/>
                </a:cxn>
                <a:cxn ang="0">
                  <a:pos x="69" y="32"/>
                </a:cxn>
                <a:cxn ang="0">
                  <a:pos x="81" y="34"/>
                </a:cxn>
                <a:cxn ang="0">
                  <a:pos x="89" y="36"/>
                </a:cxn>
                <a:cxn ang="0">
                  <a:pos x="98" y="37"/>
                </a:cxn>
                <a:cxn ang="0">
                  <a:pos x="107" y="37"/>
                </a:cxn>
                <a:cxn ang="0">
                  <a:pos x="117" y="36"/>
                </a:cxn>
                <a:cxn ang="0">
                  <a:pos x="125" y="33"/>
                </a:cxn>
                <a:cxn ang="0">
                  <a:pos x="133" y="31"/>
                </a:cxn>
                <a:cxn ang="0">
                  <a:pos x="140" y="26"/>
                </a:cxn>
                <a:cxn ang="0">
                  <a:pos x="145" y="20"/>
                </a:cxn>
                <a:cxn ang="0">
                  <a:pos x="146" y="15"/>
                </a:cxn>
                <a:cxn ang="0">
                  <a:pos x="146" y="11"/>
                </a:cxn>
                <a:cxn ang="0">
                  <a:pos x="143" y="9"/>
                </a:cxn>
                <a:cxn ang="0">
                  <a:pos x="138" y="10"/>
                </a:cxn>
                <a:cxn ang="0">
                  <a:pos x="131" y="13"/>
                </a:cxn>
                <a:cxn ang="0">
                  <a:pos x="126" y="16"/>
                </a:cxn>
                <a:cxn ang="0">
                  <a:pos x="119" y="18"/>
                </a:cxn>
                <a:cxn ang="0">
                  <a:pos x="111" y="20"/>
                </a:cxn>
                <a:cxn ang="0">
                  <a:pos x="107" y="21"/>
                </a:cxn>
                <a:cxn ang="0">
                  <a:pos x="103" y="21"/>
                </a:cxn>
                <a:cxn ang="0">
                  <a:pos x="98" y="21"/>
                </a:cxn>
                <a:cxn ang="0">
                  <a:pos x="93" y="21"/>
                </a:cxn>
                <a:cxn ang="0">
                  <a:pos x="90" y="21"/>
                </a:cxn>
                <a:cxn ang="0">
                  <a:pos x="85" y="21"/>
                </a:cxn>
                <a:cxn ang="0">
                  <a:pos x="81" y="20"/>
                </a:cxn>
                <a:cxn ang="0">
                  <a:pos x="76" y="20"/>
                </a:cxn>
                <a:cxn ang="0">
                  <a:pos x="67" y="18"/>
                </a:cxn>
                <a:cxn ang="0">
                  <a:pos x="58" y="17"/>
                </a:cxn>
                <a:cxn ang="0">
                  <a:pos x="47" y="16"/>
                </a:cxn>
                <a:cxn ang="0">
                  <a:pos x="38" y="13"/>
                </a:cxn>
                <a:cxn ang="0">
                  <a:pos x="29" y="10"/>
                </a:cxn>
                <a:cxn ang="0">
                  <a:pos x="21" y="7"/>
                </a:cxn>
                <a:cxn ang="0">
                  <a:pos x="12" y="3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146" h="37">
                  <a:moveTo>
                    <a:pt x="0" y="2"/>
                  </a:moveTo>
                  <a:lnTo>
                    <a:pt x="9" y="8"/>
                  </a:lnTo>
                  <a:lnTo>
                    <a:pt x="19" y="14"/>
                  </a:lnTo>
                  <a:lnTo>
                    <a:pt x="28" y="18"/>
                  </a:lnTo>
                  <a:lnTo>
                    <a:pt x="38" y="23"/>
                  </a:lnTo>
                  <a:lnTo>
                    <a:pt x="49" y="26"/>
                  </a:lnTo>
                  <a:lnTo>
                    <a:pt x="59" y="30"/>
                  </a:lnTo>
                  <a:lnTo>
                    <a:pt x="69" y="32"/>
                  </a:lnTo>
                  <a:lnTo>
                    <a:pt x="81" y="34"/>
                  </a:lnTo>
                  <a:lnTo>
                    <a:pt x="89" y="36"/>
                  </a:lnTo>
                  <a:lnTo>
                    <a:pt x="98" y="37"/>
                  </a:lnTo>
                  <a:lnTo>
                    <a:pt x="107" y="37"/>
                  </a:lnTo>
                  <a:lnTo>
                    <a:pt x="117" y="36"/>
                  </a:lnTo>
                  <a:lnTo>
                    <a:pt x="125" y="33"/>
                  </a:lnTo>
                  <a:lnTo>
                    <a:pt x="133" y="31"/>
                  </a:lnTo>
                  <a:lnTo>
                    <a:pt x="140" y="26"/>
                  </a:lnTo>
                  <a:lnTo>
                    <a:pt x="145" y="20"/>
                  </a:lnTo>
                  <a:lnTo>
                    <a:pt x="146" y="15"/>
                  </a:lnTo>
                  <a:lnTo>
                    <a:pt x="146" y="11"/>
                  </a:lnTo>
                  <a:lnTo>
                    <a:pt x="143" y="9"/>
                  </a:lnTo>
                  <a:lnTo>
                    <a:pt x="138" y="10"/>
                  </a:lnTo>
                  <a:lnTo>
                    <a:pt x="131" y="13"/>
                  </a:lnTo>
                  <a:lnTo>
                    <a:pt x="126" y="16"/>
                  </a:lnTo>
                  <a:lnTo>
                    <a:pt x="119" y="18"/>
                  </a:lnTo>
                  <a:lnTo>
                    <a:pt x="111" y="20"/>
                  </a:lnTo>
                  <a:lnTo>
                    <a:pt x="107" y="21"/>
                  </a:lnTo>
                  <a:lnTo>
                    <a:pt x="103" y="21"/>
                  </a:lnTo>
                  <a:lnTo>
                    <a:pt x="98" y="21"/>
                  </a:lnTo>
                  <a:lnTo>
                    <a:pt x="93" y="21"/>
                  </a:lnTo>
                  <a:lnTo>
                    <a:pt x="90" y="21"/>
                  </a:lnTo>
                  <a:lnTo>
                    <a:pt x="85" y="21"/>
                  </a:lnTo>
                  <a:lnTo>
                    <a:pt x="81" y="20"/>
                  </a:lnTo>
                  <a:lnTo>
                    <a:pt x="76" y="20"/>
                  </a:lnTo>
                  <a:lnTo>
                    <a:pt x="67" y="18"/>
                  </a:lnTo>
                  <a:lnTo>
                    <a:pt x="58" y="17"/>
                  </a:lnTo>
                  <a:lnTo>
                    <a:pt x="47" y="16"/>
                  </a:lnTo>
                  <a:lnTo>
                    <a:pt x="38" y="13"/>
                  </a:lnTo>
                  <a:lnTo>
                    <a:pt x="29" y="10"/>
                  </a:lnTo>
                  <a:lnTo>
                    <a:pt x="21" y="7"/>
                  </a:lnTo>
                  <a:lnTo>
                    <a:pt x="12" y="3"/>
                  </a:lnTo>
                  <a:lnTo>
                    <a:pt x="4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34" name="Freeform 86"/>
            <p:cNvSpPr>
              <a:spLocks/>
            </p:cNvSpPr>
            <p:nvPr/>
          </p:nvSpPr>
          <p:spPr bwMode="auto">
            <a:xfrm>
              <a:off x="4481" y="1471"/>
              <a:ext cx="59" cy="2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7" y="6"/>
                </a:cxn>
                <a:cxn ang="0">
                  <a:pos x="13" y="12"/>
                </a:cxn>
                <a:cxn ang="0">
                  <a:pos x="17" y="17"/>
                </a:cxn>
                <a:cxn ang="0">
                  <a:pos x="24" y="22"/>
                </a:cxn>
                <a:cxn ang="0">
                  <a:pos x="28" y="24"/>
                </a:cxn>
                <a:cxn ang="0">
                  <a:pos x="32" y="26"/>
                </a:cxn>
                <a:cxn ang="0">
                  <a:pos x="37" y="26"/>
                </a:cxn>
                <a:cxn ang="0">
                  <a:pos x="42" y="27"/>
                </a:cxn>
                <a:cxn ang="0">
                  <a:pos x="46" y="28"/>
                </a:cxn>
                <a:cxn ang="0">
                  <a:pos x="51" y="28"/>
                </a:cxn>
                <a:cxn ang="0">
                  <a:pos x="54" y="29"/>
                </a:cxn>
                <a:cxn ang="0">
                  <a:pos x="59" y="31"/>
                </a:cxn>
                <a:cxn ang="0">
                  <a:pos x="66" y="35"/>
                </a:cxn>
                <a:cxn ang="0">
                  <a:pos x="73" y="37"/>
                </a:cxn>
                <a:cxn ang="0">
                  <a:pos x="80" y="39"/>
                </a:cxn>
                <a:cxn ang="0">
                  <a:pos x="87" y="42"/>
                </a:cxn>
                <a:cxn ang="0">
                  <a:pos x="94" y="43"/>
                </a:cxn>
                <a:cxn ang="0">
                  <a:pos x="100" y="44"/>
                </a:cxn>
                <a:cxn ang="0">
                  <a:pos x="108" y="44"/>
                </a:cxn>
                <a:cxn ang="0">
                  <a:pos x="115" y="43"/>
                </a:cxn>
                <a:cxn ang="0">
                  <a:pos x="118" y="41"/>
                </a:cxn>
                <a:cxn ang="0">
                  <a:pos x="119" y="38"/>
                </a:cxn>
                <a:cxn ang="0">
                  <a:pos x="119" y="36"/>
                </a:cxn>
                <a:cxn ang="0">
                  <a:pos x="118" y="34"/>
                </a:cxn>
                <a:cxn ang="0">
                  <a:pos x="111" y="32"/>
                </a:cxn>
                <a:cxn ang="0">
                  <a:pos x="104" y="31"/>
                </a:cxn>
                <a:cxn ang="0">
                  <a:pos x="97" y="30"/>
                </a:cxn>
                <a:cxn ang="0">
                  <a:pos x="90" y="29"/>
                </a:cxn>
                <a:cxn ang="0">
                  <a:pos x="83" y="28"/>
                </a:cxn>
                <a:cxn ang="0">
                  <a:pos x="76" y="27"/>
                </a:cxn>
                <a:cxn ang="0">
                  <a:pos x="70" y="24"/>
                </a:cxn>
                <a:cxn ang="0">
                  <a:pos x="64" y="22"/>
                </a:cxn>
                <a:cxn ang="0">
                  <a:pos x="59" y="21"/>
                </a:cxn>
                <a:cxn ang="0">
                  <a:pos x="54" y="20"/>
                </a:cxn>
                <a:cxn ang="0">
                  <a:pos x="50" y="19"/>
                </a:cxn>
                <a:cxn ang="0">
                  <a:pos x="45" y="19"/>
                </a:cxn>
                <a:cxn ang="0">
                  <a:pos x="41" y="19"/>
                </a:cxn>
                <a:cxn ang="0">
                  <a:pos x="37" y="17"/>
                </a:cxn>
                <a:cxn ang="0">
                  <a:pos x="31" y="17"/>
                </a:cxn>
                <a:cxn ang="0">
                  <a:pos x="27" y="16"/>
                </a:cxn>
                <a:cxn ang="0">
                  <a:pos x="20" y="13"/>
                </a:cxn>
                <a:cxn ang="0">
                  <a:pos x="14" y="8"/>
                </a:cxn>
                <a:cxn ang="0">
                  <a:pos x="7" y="4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119" h="44">
                  <a:moveTo>
                    <a:pt x="0" y="1"/>
                  </a:moveTo>
                  <a:lnTo>
                    <a:pt x="7" y="6"/>
                  </a:lnTo>
                  <a:lnTo>
                    <a:pt x="13" y="12"/>
                  </a:lnTo>
                  <a:lnTo>
                    <a:pt x="17" y="17"/>
                  </a:lnTo>
                  <a:lnTo>
                    <a:pt x="24" y="22"/>
                  </a:lnTo>
                  <a:lnTo>
                    <a:pt x="28" y="24"/>
                  </a:lnTo>
                  <a:lnTo>
                    <a:pt x="32" y="26"/>
                  </a:lnTo>
                  <a:lnTo>
                    <a:pt x="37" y="26"/>
                  </a:lnTo>
                  <a:lnTo>
                    <a:pt x="42" y="27"/>
                  </a:lnTo>
                  <a:lnTo>
                    <a:pt x="46" y="28"/>
                  </a:lnTo>
                  <a:lnTo>
                    <a:pt x="51" y="28"/>
                  </a:lnTo>
                  <a:lnTo>
                    <a:pt x="54" y="29"/>
                  </a:lnTo>
                  <a:lnTo>
                    <a:pt x="59" y="31"/>
                  </a:lnTo>
                  <a:lnTo>
                    <a:pt x="66" y="35"/>
                  </a:lnTo>
                  <a:lnTo>
                    <a:pt x="73" y="37"/>
                  </a:lnTo>
                  <a:lnTo>
                    <a:pt x="80" y="39"/>
                  </a:lnTo>
                  <a:lnTo>
                    <a:pt x="87" y="42"/>
                  </a:lnTo>
                  <a:lnTo>
                    <a:pt x="94" y="43"/>
                  </a:lnTo>
                  <a:lnTo>
                    <a:pt x="100" y="44"/>
                  </a:lnTo>
                  <a:lnTo>
                    <a:pt x="108" y="44"/>
                  </a:lnTo>
                  <a:lnTo>
                    <a:pt x="115" y="43"/>
                  </a:lnTo>
                  <a:lnTo>
                    <a:pt x="118" y="41"/>
                  </a:lnTo>
                  <a:lnTo>
                    <a:pt x="119" y="38"/>
                  </a:lnTo>
                  <a:lnTo>
                    <a:pt x="119" y="36"/>
                  </a:lnTo>
                  <a:lnTo>
                    <a:pt x="118" y="34"/>
                  </a:lnTo>
                  <a:lnTo>
                    <a:pt x="111" y="32"/>
                  </a:lnTo>
                  <a:lnTo>
                    <a:pt x="104" y="31"/>
                  </a:lnTo>
                  <a:lnTo>
                    <a:pt x="97" y="30"/>
                  </a:lnTo>
                  <a:lnTo>
                    <a:pt x="90" y="29"/>
                  </a:lnTo>
                  <a:lnTo>
                    <a:pt x="83" y="28"/>
                  </a:lnTo>
                  <a:lnTo>
                    <a:pt x="76" y="27"/>
                  </a:lnTo>
                  <a:lnTo>
                    <a:pt x="70" y="24"/>
                  </a:lnTo>
                  <a:lnTo>
                    <a:pt x="64" y="22"/>
                  </a:lnTo>
                  <a:lnTo>
                    <a:pt x="59" y="21"/>
                  </a:lnTo>
                  <a:lnTo>
                    <a:pt x="54" y="20"/>
                  </a:lnTo>
                  <a:lnTo>
                    <a:pt x="50" y="19"/>
                  </a:lnTo>
                  <a:lnTo>
                    <a:pt x="45" y="19"/>
                  </a:lnTo>
                  <a:lnTo>
                    <a:pt x="41" y="19"/>
                  </a:lnTo>
                  <a:lnTo>
                    <a:pt x="37" y="17"/>
                  </a:lnTo>
                  <a:lnTo>
                    <a:pt x="31" y="17"/>
                  </a:lnTo>
                  <a:lnTo>
                    <a:pt x="27" y="16"/>
                  </a:lnTo>
                  <a:lnTo>
                    <a:pt x="20" y="13"/>
                  </a:lnTo>
                  <a:lnTo>
                    <a:pt x="14" y="8"/>
                  </a:lnTo>
                  <a:lnTo>
                    <a:pt x="7" y="4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35" name="Freeform 87"/>
            <p:cNvSpPr>
              <a:spLocks/>
            </p:cNvSpPr>
            <p:nvPr/>
          </p:nvSpPr>
          <p:spPr bwMode="auto">
            <a:xfrm>
              <a:off x="4486" y="1487"/>
              <a:ext cx="27" cy="1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4" y="9"/>
                </a:cxn>
                <a:cxn ang="0">
                  <a:pos x="10" y="14"/>
                </a:cxn>
                <a:cxn ang="0">
                  <a:pos x="15" y="19"/>
                </a:cxn>
                <a:cxn ang="0">
                  <a:pos x="21" y="24"/>
                </a:cxn>
                <a:cxn ang="0">
                  <a:pos x="28" y="28"/>
                </a:cxn>
                <a:cxn ang="0">
                  <a:pos x="35" y="32"/>
                </a:cxn>
                <a:cxn ang="0">
                  <a:pos x="42" y="35"/>
                </a:cxn>
                <a:cxn ang="0">
                  <a:pos x="49" y="37"/>
                </a:cxn>
                <a:cxn ang="0">
                  <a:pos x="51" y="37"/>
                </a:cxn>
                <a:cxn ang="0">
                  <a:pos x="53" y="36"/>
                </a:cxn>
                <a:cxn ang="0">
                  <a:pos x="55" y="34"/>
                </a:cxn>
                <a:cxn ang="0">
                  <a:pos x="55" y="32"/>
                </a:cxn>
                <a:cxn ang="0">
                  <a:pos x="49" y="28"/>
                </a:cxn>
                <a:cxn ang="0">
                  <a:pos x="43" y="25"/>
                </a:cxn>
                <a:cxn ang="0">
                  <a:pos x="36" y="22"/>
                </a:cxn>
                <a:cxn ang="0">
                  <a:pos x="30" y="20"/>
                </a:cxn>
                <a:cxn ang="0">
                  <a:pos x="22" y="17"/>
                </a:cxn>
                <a:cxn ang="0">
                  <a:pos x="15" y="12"/>
                </a:cxn>
                <a:cxn ang="0">
                  <a:pos x="8" y="6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</a:cxnLst>
              <a:rect l="0" t="0" r="r" b="b"/>
              <a:pathLst>
                <a:path w="55" h="37">
                  <a:moveTo>
                    <a:pt x="0" y="3"/>
                  </a:moveTo>
                  <a:lnTo>
                    <a:pt x="4" y="9"/>
                  </a:lnTo>
                  <a:lnTo>
                    <a:pt x="10" y="14"/>
                  </a:lnTo>
                  <a:lnTo>
                    <a:pt x="15" y="19"/>
                  </a:lnTo>
                  <a:lnTo>
                    <a:pt x="21" y="24"/>
                  </a:lnTo>
                  <a:lnTo>
                    <a:pt x="28" y="28"/>
                  </a:lnTo>
                  <a:lnTo>
                    <a:pt x="35" y="32"/>
                  </a:lnTo>
                  <a:lnTo>
                    <a:pt x="42" y="35"/>
                  </a:lnTo>
                  <a:lnTo>
                    <a:pt x="49" y="37"/>
                  </a:lnTo>
                  <a:lnTo>
                    <a:pt x="51" y="37"/>
                  </a:lnTo>
                  <a:lnTo>
                    <a:pt x="53" y="36"/>
                  </a:lnTo>
                  <a:lnTo>
                    <a:pt x="55" y="34"/>
                  </a:lnTo>
                  <a:lnTo>
                    <a:pt x="55" y="32"/>
                  </a:lnTo>
                  <a:lnTo>
                    <a:pt x="49" y="28"/>
                  </a:lnTo>
                  <a:lnTo>
                    <a:pt x="43" y="25"/>
                  </a:lnTo>
                  <a:lnTo>
                    <a:pt x="36" y="22"/>
                  </a:lnTo>
                  <a:lnTo>
                    <a:pt x="30" y="20"/>
                  </a:lnTo>
                  <a:lnTo>
                    <a:pt x="22" y="17"/>
                  </a:lnTo>
                  <a:lnTo>
                    <a:pt x="15" y="12"/>
                  </a:lnTo>
                  <a:lnTo>
                    <a:pt x="8" y="6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36" name="Freeform 88"/>
            <p:cNvSpPr>
              <a:spLocks/>
            </p:cNvSpPr>
            <p:nvPr/>
          </p:nvSpPr>
          <p:spPr bwMode="auto">
            <a:xfrm>
              <a:off x="4683" y="1361"/>
              <a:ext cx="61" cy="96"/>
            </a:xfrm>
            <a:custGeom>
              <a:avLst/>
              <a:gdLst/>
              <a:ahLst/>
              <a:cxnLst>
                <a:cxn ang="0">
                  <a:pos x="16" y="70"/>
                </a:cxn>
                <a:cxn ang="0">
                  <a:pos x="27" y="52"/>
                </a:cxn>
                <a:cxn ang="0">
                  <a:pos x="41" y="35"/>
                </a:cxn>
                <a:cxn ang="0">
                  <a:pos x="57" y="21"/>
                </a:cxn>
                <a:cxn ang="0">
                  <a:pos x="71" y="11"/>
                </a:cxn>
                <a:cxn ang="0">
                  <a:pos x="81" y="8"/>
                </a:cxn>
                <a:cxn ang="0">
                  <a:pos x="89" y="9"/>
                </a:cxn>
                <a:cxn ang="0">
                  <a:pos x="97" y="15"/>
                </a:cxn>
                <a:cxn ang="0">
                  <a:pos x="106" y="31"/>
                </a:cxn>
                <a:cxn ang="0">
                  <a:pos x="106" y="58"/>
                </a:cxn>
                <a:cxn ang="0">
                  <a:pos x="101" y="80"/>
                </a:cxn>
                <a:cxn ang="0">
                  <a:pos x="93" y="98"/>
                </a:cxn>
                <a:cxn ang="0">
                  <a:pos x="83" y="117"/>
                </a:cxn>
                <a:cxn ang="0">
                  <a:pos x="70" y="133"/>
                </a:cxn>
                <a:cxn ang="0">
                  <a:pos x="57" y="146"/>
                </a:cxn>
                <a:cxn ang="0">
                  <a:pos x="42" y="158"/>
                </a:cxn>
                <a:cxn ang="0">
                  <a:pos x="27" y="168"/>
                </a:cxn>
                <a:cxn ang="0">
                  <a:pos x="11" y="178"/>
                </a:cxn>
                <a:cxn ang="0">
                  <a:pos x="1" y="184"/>
                </a:cxn>
                <a:cxn ang="0">
                  <a:pos x="1" y="191"/>
                </a:cxn>
                <a:cxn ang="0">
                  <a:pos x="30" y="182"/>
                </a:cxn>
                <a:cxn ang="0">
                  <a:pos x="71" y="152"/>
                </a:cxn>
                <a:cxn ang="0">
                  <a:pos x="102" y="111"/>
                </a:cxn>
                <a:cxn ang="0">
                  <a:pos x="118" y="65"/>
                </a:cxn>
                <a:cxn ang="0">
                  <a:pos x="119" y="31"/>
                </a:cxn>
                <a:cxn ang="0">
                  <a:pos x="114" y="14"/>
                </a:cxn>
                <a:cxn ang="0">
                  <a:pos x="101" y="2"/>
                </a:cxn>
                <a:cxn ang="0">
                  <a:pos x="84" y="0"/>
                </a:cxn>
                <a:cxn ang="0">
                  <a:pos x="62" y="9"/>
                </a:cxn>
                <a:cxn ang="0">
                  <a:pos x="42" y="26"/>
                </a:cxn>
                <a:cxn ang="0">
                  <a:pos x="26" y="46"/>
                </a:cxn>
                <a:cxn ang="0">
                  <a:pos x="13" y="69"/>
                </a:cxn>
                <a:cxn ang="0">
                  <a:pos x="9" y="81"/>
                </a:cxn>
                <a:cxn ang="0">
                  <a:pos x="11" y="81"/>
                </a:cxn>
                <a:cxn ang="0">
                  <a:pos x="11" y="80"/>
                </a:cxn>
              </a:cxnLst>
              <a:rect l="0" t="0" r="r" b="b"/>
              <a:pathLst>
                <a:path w="121" h="191">
                  <a:moveTo>
                    <a:pt x="11" y="80"/>
                  </a:moveTo>
                  <a:lnTo>
                    <a:pt x="16" y="70"/>
                  </a:lnTo>
                  <a:lnTo>
                    <a:pt x="21" y="61"/>
                  </a:lnTo>
                  <a:lnTo>
                    <a:pt x="27" y="52"/>
                  </a:lnTo>
                  <a:lnTo>
                    <a:pt x="34" y="43"/>
                  </a:lnTo>
                  <a:lnTo>
                    <a:pt x="41" y="35"/>
                  </a:lnTo>
                  <a:lnTo>
                    <a:pt x="49" y="28"/>
                  </a:lnTo>
                  <a:lnTo>
                    <a:pt x="57" y="21"/>
                  </a:lnTo>
                  <a:lnTo>
                    <a:pt x="66" y="14"/>
                  </a:lnTo>
                  <a:lnTo>
                    <a:pt x="71" y="11"/>
                  </a:lnTo>
                  <a:lnTo>
                    <a:pt x="77" y="9"/>
                  </a:lnTo>
                  <a:lnTo>
                    <a:pt x="81" y="8"/>
                  </a:lnTo>
                  <a:lnTo>
                    <a:pt x="86" y="8"/>
                  </a:lnTo>
                  <a:lnTo>
                    <a:pt x="89" y="9"/>
                  </a:lnTo>
                  <a:lnTo>
                    <a:pt x="94" y="12"/>
                  </a:lnTo>
                  <a:lnTo>
                    <a:pt x="97" y="15"/>
                  </a:lnTo>
                  <a:lnTo>
                    <a:pt x="101" y="20"/>
                  </a:lnTo>
                  <a:lnTo>
                    <a:pt x="106" y="31"/>
                  </a:lnTo>
                  <a:lnTo>
                    <a:pt x="107" y="44"/>
                  </a:lnTo>
                  <a:lnTo>
                    <a:pt x="106" y="58"/>
                  </a:lnTo>
                  <a:lnTo>
                    <a:pt x="103" y="69"/>
                  </a:lnTo>
                  <a:lnTo>
                    <a:pt x="101" y="80"/>
                  </a:lnTo>
                  <a:lnTo>
                    <a:pt x="97" y="89"/>
                  </a:lnTo>
                  <a:lnTo>
                    <a:pt x="93" y="98"/>
                  </a:lnTo>
                  <a:lnTo>
                    <a:pt x="88" y="107"/>
                  </a:lnTo>
                  <a:lnTo>
                    <a:pt x="83" y="117"/>
                  </a:lnTo>
                  <a:lnTo>
                    <a:pt x="77" y="125"/>
                  </a:lnTo>
                  <a:lnTo>
                    <a:pt x="70" y="133"/>
                  </a:lnTo>
                  <a:lnTo>
                    <a:pt x="63" y="141"/>
                  </a:lnTo>
                  <a:lnTo>
                    <a:pt x="57" y="146"/>
                  </a:lnTo>
                  <a:lnTo>
                    <a:pt x="50" y="152"/>
                  </a:lnTo>
                  <a:lnTo>
                    <a:pt x="42" y="158"/>
                  </a:lnTo>
                  <a:lnTo>
                    <a:pt x="35" y="163"/>
                  </a:lnTo>
                  <a:lnTo>
                    <a:pt x="27" y="168"/>
                  </a:lnTo>
                  <a:lnTo>
                    <a:pt x="19" y="173"/>
                  </a:lnTo>
                  <a:lnTo>
                    <a:pt x="11" y="178"/>
                  </a:lnTo>
                  <a:lnTo>
                    <a:pt x="3" y="182"/>
                  </a:lnTo>
                  <a:lnTo>
                    <a:pt x="1" y="184"/>
                  </a:lnTo>
                  <a:lnTo>
                    <a:pt x="0" y="188"/>
                  </a:lnTo>
                  <a:lnTo>
                    <a:pt x="1" y="191"/>
                  </a:lnTo>
                  <a:lnTo>
                    <a:pt x="5" y="191"/>
                  </a:lnTo>
                  <a:lnTo>
                    <a:pt x="30" y="182"/>
                  </a:lnTo>
                  <a:lnTo>
                    <a:pt x="51" y="170"/>
                  </a:lnTo>
                  <a:lnTo>
                    <a:pt x="71" y="152"/>
                  </a:lnTo>
                  <a:lnTo>
                    <a:pt x="88" y="133"/>
                  </a:lnTo>
                  <a:lnTo>
                    <a:pt x="102" y="111"/>
                  </a:lnTo>
                  <a:lnTo>
                    <a:pt x="112" y="88"/>
                  </a:lnTo>
                  <a:lnTo>
                    <a:pt x="118" y="65"/>
                  </a:lnTo>
                  <a:lnTo>
                    <a:pt x="121" y="40"/>
                  </a:lnTo>
                  <a:lnTo>
                    <a:pt x="119" y="31"/>
                  </a:lnTo>
                  <a:lnTo>
                    <a:pt x="117" y="22"/>
                  </a:lnTo>
                  <a:lnTo>
                    <a:pt x="114" y="14"/>
                  </a:lnTo>
                  <a:lnTo>
                    <a:pt x="108" y="7"/>
                  </a:lnTo>
                  <a:lnTo>
                    <a:pt x="101" y="2"/>
                  </a:lnTo>
                  <a:lnTo>
                    <a:pt x="93" y="0"/>
                  </a:lnTo>
                  <a:lnTo>
                    <a:pt x="84" y="0"/>
                  </a:lnTo>
                  <a:lnTo>
                    <a:pt x="73" y="4"/>
                  </a:lnTo>
                  <a:lnTo>
                    <a:pt x="62" y="9"/>
                  </a:lnTo>
                  <a:lnTo>
                    <a:pt x="51" y="17"/>
                  </a:lnTo>
                  <a:lnTo>
                    <a:pt x="42" y="26"/>
                  </a:lnTo>
                  <a:lnTo>
                    <a:pt x="34" y="36"/>
                  </a:lnTo>
                  <a:lnTo>
                    <a:pt x="26" y="46"/>
                  </a:lnTo>
                  <a:lnTo>
                    <a:pt x="20" y="58"/>
                  </a:lnTo>
                  <a:lnTo>
                    <a:pt x="13" y="69"/>
                  </a:lnTo>
                  <a:lnTo>
                    <a:pt x="9" y="80"/>
                  </a:lnTo>
                  <a:lnTo>
                    <a:pt x="9" y="81"/>
                  </a:lnTo>
                  <a:lnTo>
                    <a:pt x="10" y="81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1" y="8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37" name="Freeform 89"/>
            <p:cNvSpPr>
              <a:spLocks/>
            </p:cNvSpPr>
            <p:nvPr/>
          </p:nvSpPr>
          <p:spPr bwMode="auto">
            <a:xfrm>
              <a:off x="4466" y="1153"/>
              <a:ext cx="294" cy="222"/>
            </a:xfrm>
            <a:custGeom>
              <a:avLst/>
              <a:gdLst/>
              <a:ahLst/>
              <a:cxnLst>
                <a:cxn ang="0">
                  <a:pos x="17" y="43"/>
                </a:cxn>
                <a:cxn ang="0">
                  <a:pos x="38" y="37"/>
                </a:cxn>
                <a:cxn ang="0">
                  <a:pos x="59" y="33"/>
                </a:cxn>
                <a:cxn ang="0">
                  <a:pos x="82" y="29"/>
                </a:cxn>
                <a:cxn ang="0">
                  <a:pos x="106" y="24"/>
                </a:cxn>
                <a:cxn ang="0">
                  <a:pos x="137" y="21"/>
                </a:cxn>
                <a:cxn ang="0">
                  <a:pos x="182" y="18"/>
                </a:cxn>
                <a:cxn ang="0">
                  <a:pos x="228" y="18"/>
                </a:cxn>
                <a:cxn ang="0">
                  <a:pos x="272" y="19"/>
                </a:cxn>
                <a:cxn ang="0">
                  <a:pos x="316" y="23"/>
                </a:cxn>
                <a:cxn ang="0">
                  <a:pos x="358" y="31"/>
                </a:cxn>
                <a:cxn ang="0">
                  <a:pos x="401" y="42"/>
                </a:cxn>
                <a:cxn ang="0">
                  <a:pos x="441" y="57"/>
                </a:cxn>
                <a:cxn ang="0">
                  <a:pos x="477" y="74"/>
                </a:cxn>
                <a:cxn ang="0">
                  <a:pos x="507" y="92"/>
                </a:cxn>
                <a:cxn ang="0">
                  <a:pos x="533" y="116"/>
                </a:cxn>
                <a:cxn ang="0">
                  <a:pos x="558" y="147"/>
                </a:cxn>
                <a:cxn ang="0">
                  <a:pos x="571" y="183"/>
                </a:cxn>
                <a:cxn ang="0">
                  <a:pos x="576" y="224"/>
                </a:cxn>
                <a:cxn ang="0">
                  <a:pos x="568" y="308"/>
                </a:cxn>
                <a:cxn ang="0">
                  <a:pos x="550" y="389"/>
                </a:cxn>
                <a:cxn ang="0">
                  <a:pos x="531" y="443"/>
                </a:cxn>
                <a:cxn ang="0">
                  <a:pos x="537" y="443"/>
                </a:cxn>
                <a:cxn ang="0">
                  <a:pos x="554" y="408"/>
                </a:cxn>
                <a:cxn ang="0">
                  <a:pos x="566" y="372"/>
                </a:cxn>
                <a:cxn ang="0">
                  <a:pos x="578" y="318"/>
                </a:cxn>
                <a:cxn ang="0">
                  <a:pos x="589" y="231"/>
                </a:cxn>
                <a:cxn ang="0">
                  <a:pos x="577" y="155"/>
                </a:cxn>
                <a:cxn ang="0">
                  <a:pos x="553" y="111"/>
                </a:cxn>
                <a:cxn ang="0">
                  <a:pos x="525" y="84"/>
                </a:cxn>
                <a:cxn ang="0">
                  <a:pos x="494" y="63"/>
                </a:cxn>
                <a:cxn ang="0">
                  <a:pos x="455" y="42"/>
                </a:cxn>
                <a:cxn ang="0">
                  <a:pos x="414" y="27"/>
                </a:cxn>
                <a:cxn ang="0">
                  <a:pos x="370" y="14"/>
                </a:cxn>
                <a:cxn ang="0">
                  <a:pos x="325" y="7"/>
                </a:cxn>
                <a:cxn ang="0">
                  <a:pos x="281" y="3"/>
                </a:cxn>
                <a:cxn ang="0">
                  <a:pos x="233" y="0"/>
                </a:cxn>
                <a:cxn ang="0">
                  <a:pos x="181" y="1"/>
                </a:cxn>
                <a:cxn ang="0">
                  <a:pos x="131" y="7"/>
                </a:cxn>
                <a:cxn ang="0">
                  <a:pos x="107" y="11"/>
                </a:cxn>
                <a:cxn ang="0">
                  <a:pos x="83" y="15"/>
                </a:cxn>
                <a:cxn ang="0">
                  <a:pos x="59" y="21"/>
                </a:cxn>
                <a:cxn ang="0">
                  <a:pos x="36" y="28"/>
                </a:cxn>
                <a:cxn ang="0">
                  <a:pos x="12" y="37"/>
                </a:cxn>
                <a:cxn ang="0">
                  <a:pos x="0" y="43"/>
                </a:cxn>
                <a:cxn ang="0">
                  <a:pos x="4" y="46"/>
                </a:cxn>
              </a:cxnLst>
              <a:rect l="0" t="0" r="r" b="b"/>
              <a:pathLst>
                <a:path w="589" h="445">
                  <a:moveTo>
                    <a:pt x="4" y="46"/>
                  </a:moveTo>
                  <a:lnTo>
                    <a:pt x="10" y="45"/>
                  </a:lnTo>
                  <a:lnTo>
                    <a:pt x="17" y="43"/>
                  </a:lnTo>
                  <a:lnTo>
                    <a:pt x="24" y="41"/>
                  </a:lnTo>
                  <a:lnTo>
                    <a:pt x="31" y="39"/>
                  </a:lnTo>
                  <a:lnTo>
                    <a:pt x="38" y="37"/>
                  </a:lnTo>
                  <a:lnTo>
                    <a:pt x="45" y="35"/>
                  </a:lnTo>
                  <a:lnTo>
                    <a:pt x="52" y="34"/>
                  </a:lnTo>
                  <a:lnTo>
                    <a:pt x="59" y="33"/>
                  </a:lnTo>
                  <a:lnTo>
                    <a:pt x="67" y="31"/>
                  </a:lnTo>
                  <a:lnTo>
                    <a:pt x="75" y="30"/>
                  </a:lnTo>
                  <a:lnTo>
                    <a:pt x="82" y="29"/>
                  </a:lnTo>
                  <a:lnTo>
                    <a:pt x="90" y="27"/>
                  </a:lnTo>
                  <a:lnTo>
                    <a:pt x="98" y="26"/>
                  </a:lnTo>
                  <a:lnTo>
                    <a:pt x="106" y="24"/>
                  </a:lnTo>
                  <a:lnTo>
                    <a:pt x="114" y="23"/>
                  </a:lnTo>
                  <a:lnTo>
                    <a:pt x="122" y="22"/>
                  </a:lnTo>
                  <a:lnTo>
                    <a:pt x="137" y="21"/>
                  </a:lnTo>
                  <a:lnTo>
                    <a:pt x="152" y="20"/>
                  </a:lnTo>
                  <a:lnTo>
                    <a:pt x="167" y="19"/>
                  </a:lnTo>
                  <a:lnTo>
                    <a:pt x="182" y="18"/>
                  </a:lnTo>
                  <a:lnTo>
                    <a:pt x="197" y="18"/>
                  </a:lnTo>
                  <a:lnTo>
                    <a:pt x="213" y="18"/>
                  </a:lnTo>
                  <a:lnTo>
                    <a:pt x="228" y="18"/>
                  </a:lnTo>
                  <a:lnTo>
                    <a:pt x="243" y="18"/>
                  </a:lnTo>
                  <a:lnTo>
                    <a:pt x="257" y="19"/>
                  </a:lnTo>
                  <a:lnTo>
                    <a:pt x="272" y="19"/>
                  </a:lnTo>
                  <a:lnTo>
                    <a:pt x="286" y="20"/>
                  </a:lnTo>
                  <a:lnTo>
                    <a:pt x="301" y="22"/>
                  </a:lnTo>
                  <a:lnTo>
                    <a:pt x="316" y="23"/>
                  </a:lnTo>
                  <a:lnTo>
                    <a:pt x="330" y="26"/>
                  </a:lnTo>
                  <a:lnTo>
                    <a:pt x="345" y="28"/>
                  </a:lnTo>
                  <a:lnTo>
                    <a:pt x="358" y="31"/>
                  </a:lnTo>
                  <a:lnTo>
                    <a:pt x="372" y="35"/>
                  </a:lnTo>
                  <a:lnTo>
                    <a:pt x="387" y="38"/>
                  </a:lnTo>
                  <a:lnTo>
                    <a:pt x="401" y="42"/>
                  </a:lnTo>
                  <a:lnTo>
                    <a:pt x="415" y="46"/>
                  </a:lnTo>
                  <a:lnTo>
                    <a:pt x="427" y="51"/>
                  </a:lnTo>
                  <a:lnTo>
                    <a:pt x="441" y="57"/>
                  </a:lnTo>
                  <a:lnTo>
                    <a:pt x="454" y="63"/>
                  </a:lnTo>
                  <a:lnTo>
                    <a:pt x="467" y="68"/>
                  </a:lnTo>
                  <a:lnTo>
                    <a:pt x="477" y="74"/>
                  </a:lnTo>
                  <a:lnTo>
                    <a:pt x="487" y="80"/>
                  </a:lnTo>
                  <a:lnTo>
                    <a:pt x="498" y="86"/>
                  </a:lnTo>
                  <a:lnTo>
                    <a:pt x="507" y="92"/>
                  </a:lnTo>
                  <a:lnTo>
                    <a:pt x="516" y="99"/>
                  </a:lnTo>
                  <a:lnTo>
                    <a:pt x="525" y="107"/>
                  </a:lnTo>
                  <a:lnTo>
                    <a:pt x="533" y="116"/>
                  </a:lnTo>
                  <a:lnTo>
                    <a:pt x="542" y="124"/>
                  </a:lnTo>
                  <a:lnTo>
                    <a:pt x="551" y="135"/>
                  </a:lnTo>
                  <a:lnTo>
                    <a:pt x="558" y="147"/>
                  </a:lnTo>
                  <a:lnTo>
                    <a:pt x="563" y="158"/>
                  </a:lnTo>
                  <a:lnTo>
                    <a:pt x="568" y="171"/>
                  </a:lnTo>
                  <a:lnTo>
                    <a:pt x="571" y="183"/>
                  </a:lnTo>
                  <a:lnTo>
                    <a:pt x="574" y="197"/>
                  </a:lnTo>
                  <a:lnTo>
                    <a:pt x="575" y="210"/>
                  </a:lnTo>
                  <a:lnTo>
                    <a:pt x="576" y="224"/>
                  </a:lnTo>
                  <a:lnTo>
                    <a:pt x="576" y="251"/>
                  </a:lnTo>
                  <a:lnTo>
                    <a:pt x="573" y="280"/>
                  </a:lnTo>
                  <a:lnTo>
                    <a:pt x="568" y="308"/>
                  </a:lnTo>
                  <a:lnTo>
                    <a:pt x="562" y="337"/>
                  </a:lnTo>
                  <a:lnTo>
                    <a:pt x="557" y="363"/>
                  </a:lnTo>
                  <a:lnTo>
                    <a:pt x="550" y="389"/>
                  </a:lnTo>
                  <a:lnTo>
                    <a:pt x="540" y="414"/>
                  </a:lnTo>
                  <a:lnTo>
                    <a:pt x="531" y="439"/>
                  </a:lnTo>
                  <a:lnTo>
                    <a:pt x="531" y="443"/>
                  </a:lnTo>
                  <a:lnTo>
                    <a:pt x="532" y="445"/>
                  </a:lnTo>
                  <a:lnTo>
                    <a:pt x="535" y="445"/>
                  </a:lnTo>
                  <a:lnTo>
                    <a:pt x="537" y="443"/>
                  </a:lnTo>
                  <a:lnTo>
                    <a:pt x="544" y="431"/>
                  </a:lnTo>
                  <a:lnTo>
                    <a:pt x="550" y="421"/>
                  </a:lnTo>
                  <a:lnTo>
                    <a:pt x="554" y="408"/>
                  </a:lnTo>
                  <a:lnTo>
                    <a:pt x="559" y="397"/>
                  </a:lnTo>
                  <a:lnTo>
                    <a:pt x="562" y="384"/>
                  </a:lnTo>
                  <a:lnTo>
                    <a:pt x="566" y="372"/>
                  </a:lnTo>
                  <a:lnTo>
                    <a:pt x="569" y="360"/>
                  </a:lnTo>
                  <a:lnTo>
                    <a:pt x="571" y="347"/>
                  </a:lnTo>
                  <a:lnTo>
                    <a:pt x="578" y="318"/>
                  </a:lnTo>
                  <a:lnTo>
                    <a:pt x="583" y="289"/>
                  </a:lnTo>
                  <a:lnTo>
                    <a:pt x="586" y="260"/>
                  </a:lnTo>
                  <a:lnTo>
                    <a:pt x="589" y="231"/>
                  </a:lnTo>
                  <a:lnTo>
                    <a:pt x="589" y="205"/>
                  </a:lnTo>
                  <a:lnTo>
                    <a:pt x="585" y="180"/>
                  </a:lnTo>
                  <a:lnTo>
                    <a:pt x="577" y="155"/>
                  </a:lnTo>
                  <a:lnTo>
                    <a:pt x="567" y="130"/>
                  </a:lnTo>
                  <a:lnTo>
                    <a:pt x="560" y="120"/>
                  </a:lnTo>
                  <a:lnTo>
                    <a:pt x="553" y="111"/>
                  </a:lnTo>
                  <a:lnTo>
                    <a:pt x="545" y="102"/>
                  </a:lnTo>
                  <a:lnTo>
                    <a:pt x="536" y="92"/>
                  </a:lnTo>
                  <a:lnTo>
                    <a:pt x="525" y="84"/>
                  </a:lnTo>
                  <a:lnTo>
                    <a:pt x="515" y="76"/>
                  </a:lnTo>
                  <a:lnTo>
                    <a:pt x="505" y="69"/>
                  </a:lnTo>
                  <a:lnTo>
                    <a:pt x="494" y="63"/>
                  </a:lnTo>
                  <a:lnTo>
                    <a:pt x="482" y="56"/>
                  </a:lnTo>
                  <a:lnTo>
                    <a:pt x="469" y="49"/>
                  </a:lnTo>
                  <a:lnTo>
                    <a:pt x="455" y="42"/>
                  </a:lnTo>
                  <a:lnTo>
                    <a:pt x="441" y="36"/>
                  </a:lnTo>
                  <a:lnTo>
                    <a:pt x="427" y="31"/>
                  </a:lnTo>
                  <a:lnTo>
                    <a:pt x="414" y="27"/>
                  </a:lnTo>
                  <a:lnTo>
                    <a:pt x="399" y="22"/>
                  </a:lnTo>
                  <a:lnTo>
                    <a:pt x="385" y="18"/>
                  </a:lnTo>
                  <a:lnTo>
                    <a:pt x="370" y="14"/>
                  </a:lnTo>
                  <a:lnTo>
                    <a:pt x="355" y="12"/>
                  </a:lnTo>
                  <a:lnTo>
                    <a:pt x="340" y="10"/>
                  </a:lnTo>
                  <a:lnTo>
                    <a:pt x="325" y="7"/>
                  </a:lnTo>
                  <a:lnTo>
                    <a:pt x="311" y="5"/>
                  </a:lnTo>
                  <a:lnTo>
                    <a:pt x="296" y="4"/>
                  </a:lnTo>
                  <a:lnTo>
                    <a:pt x="281" y="3"/>
                  </a:lnTo>
                  <a:lnTo>
                    <a:pt x="266" y="1"/>
                  </a:lnTo>
                  <a:lnTo>
                    <a:pt x="249" y="0"/>
                  </a:lnTo>
                  <a:lnTo>
                    <a:pt x="233" y="0"/>
                  </a:lnTo>
                  <a:lnTo>
                    <a:pt x="216" y="0"/>
                  </a:lnTo>
                  <a:lnTo>
                    <a:pt x="198" y="0"/>
                  </a:lnTo>
                  <a:lnTo>
                    <a:pt x="181" y="1"/>
                  </a:lnTo>
                  <a:lnTo>
                    <a:pt x="165" y="4"/>
                  </a:lnTo>
                  <a:lnTo>
                    <a:pt x="148" y="5"/>
                  </a:lnTo>
                  <a:lnTo>
                    <a:pt x="131" y="7"/>
                  </a:lnTo>
                  <a:lnTo>
                    <a:pt x="123" y="8"/>
                  </a:lnTo>
                  <a:lnTo>
                    <a:pt x="115" y="10"/>
                  </a:lnTo>
                  <a:lnTo>
                    <a:pt x="107" y="11"/>
                  </a:lnTo>
                  <a:lnTo>
                    <a:pt x="99" y="12"/>
                  </a:lnTo>
                  <a:lnTo>
                    <a:pt x="91" y="14"/>
                  </a:lnTo>
                  <a:lnTo>
                    <a:pt x="83" y="15"/>
                  </a:lnTo>
                  <a:lnTo>
                    <a:pt x="75" y="18"/>
                  </a:lnTo>
                  <a:lnTo>
                    <a:pt x="67" y="19"/>
                  </a:lnTo>
                  <a:lnTo>
                    <a:pt x="59" y="21"/>
                  </a:lnTo>
                  <a:lnTo>
                    <a:pt x="51" y="23"/>
                  </a:lnTo>
                  <a:lnTo>
                    <a:pt x="43" y="26"/>
                  </a:lnTo>
                  <a:lnTo>
                    <a:pt x="36" y="28"/>
                  </a:lnTo>
                  <a:lnTo>
                    <a:pt x="28" y="31"/>
                  </a:lnTo>
                  <a:lnTo>
                    <a:pt x="20" y="34"/>
                  </a:lnTo>
                  <a:lnTo>
                    <a:pt x="12" y="37"/>
                  </a:lnTo>
                  <a:lnTo>
                    <a:pt x="4" y="39"/>
                  </a:lnTo>
                  <a:lnTo>
                    <a:pt x="1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4" y="46"/>
                  </a:lnTo>
                  <a:lnTo>
                    <a:pt x="4" y="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38" name="Freeform 90"/>
            <p:cNvSpPr>
              <a:spLocks/>
            </p:cNvSpPr>
            <p:nvPr/>
          </p:nvSpPr>
          <p:spPr bwMode="auto">
            <a:xfrm>
              <a:off x="4559" y="1219"/>
              <a:ext cx="142" cy="219"/>
            </a:xfrm>
            <a:custGeom>
              <a:avLst/>
              <a:gdLst/>
              <a:ahLst/>
              <a:cxnLst>
                <a:cxn ang="0">
                  <a:pos x="14" y="21"/>
                </a:cxn>
                <a:cxn ang="0">
                  <a:pos x="39" y="16"/>
                </a:cxn>
                <a:cxn ang="0">
                  <a:pos x="64" y="11"/>
                </a:cxn>
                <a:cxn ang="0">
                  <a:pos x="90" y="9"/>
                </a:cxn>
                <a:cxn ang="0">
                  <a:pos x="114" y="10"/>
                </a:cxn>
                <a:cxn ang="0">
                  <a:pos x="137" y="12"/>
                </a:cxn>
                <a:cxn ang="0">
                  <a:pos x="160" y="16"/>
                </a:cxn>
                <a:cxn ang="0">
                  <a:pos x="183" y="22"/>
                </a:cxn>
                <a:cxn ang="0">
                  <a:pos x="204" y="29"/>
                </a:cxn>
                <a:cxn ang="0">
                  <a:pos x="223" y="40"/>
                </a:cxn>
                <a:cxn ang="0">
                  <a:pos x="240" y="54"/>
                </a:cxn>
                <a:cxn ang="0">
                  <a:pos x="255" y="71"/>
                </a:cxn>
                <a:cxn ang="0">
                  <a:pos x="266" y="91"/>
                </a:cxn>
                <a:cxn ang="0">
                  <a:pos x="264" y="110"/>
                </a:cxn>
                <a:cxn ang="0">
                  <a:pos x="250" y="129"/>
                </a:cxn>
                <a:cxn ang="0">
                  <a:pos x="232" y="144"/>
                </a:cxn>
                <a:cxn ang="0">
                  <a:pos x="214" y="160"/>
                </a:cxn>
                <a:cxn ang="0">
                  <a:pos x="201" y="185"/>
                </a:cxn>
                <a:cxn ang="0">
                  <a:pos x="211" y="204"/>
                </a:cxn>
                <a:cxn ang="0">
                  <a:pos x="223" y="215"/>
                </a:cxn>
                <a:cxn ang="0">
                  <a:pos x="236" y="229"/>
                </a:cxn>
                <a:cxn ang="0">
                  <a:pos x="246" y="250"/>
                </a:cxn>
                <a:cxn ang="0">
                  <a:pos x="255" y="282"/>
                </a:cxn>
                <a:cxn ang="0">
                  <a:pos x="262" y="329"/>
                </a:cxn>
                <a:cxn ang="0">
                  <a:pos x="254" y="372"/>
                </a:cxn>
                <a:cxn ang="0">
                  <a:pos x="237" y="415"/>
                </a:cxn>
                <a:cxn ang="0">
                  <a:pos x="230" y="436"/>
                </a:cxn>
                <a:cxn ang="0">
                  <a:pos x="232" y="436"/>
                </a:cxn>
                <a:cxn ang="0">
                  <a:pos x="238" y="425"/>
                </a:cxn>
                <a:cxn ang="0">
                  <a:pos x="247" y="403"/>
                </a:cxn>
                <a:cxn ang="0">
                  <a:pos x="257" y="382"/>
                </a:cxn>
                <a:cxn ang="0">
                  <a:pos x="265" y="362"/>
                </a:cxn>
                <a:cxn ang="0">
                  <a:pos x="272" y="329"/>
                </a:cxn>
                <a:cxn ang="0">
                  <a:pos x="268" y="289"/>
                </a:cxn>
                <a:cxn ang="0">
                  <a:pos x="261" y="249"/>
                </a:cxn>
                <a:cxn ang="0">
                  <a:pos x="246" y="212"/>
                </a:cxn>
                <a:cxn ang="0">
                  <a:pos x="228" y="192"/>
                </a:cxn>
                <a:cxn ang="0">
                  <a:pos x="221" y="182"/>
                </a:cxn>
                <a:cxn ang="0">
                  <a:pos x="227" y="170"/>
                </a:cxn>
                <a:cxn ang="0">
                  <a:pos x="237" y="160"/>
                </a:cxn>
                <a:cxn ang="0">
                  <a:pos x="251" y="151"/>
                </a:cxn>
                <a:cxn ang="0">
                  <a:pos x="264" y="137"/>
                </a:cxn>
                <a:cxn ang="0">
                  <a:pos x="280" y="112"/>
                </a:cxn>
                <a:cxn ang="0">
                  <a:pos x="281" y="76"/>
                </a:cxn>
                <a:cxn ang="0">
                  <a:pos x="261" y="45"/>
                </a:cxn>
                <a:cxn ang="0">
                  <a:pos x="230" y="21"/>
                </a:cxn>
                <a:cxn ang="0">
                  <a:pos x="200" y="9"/>
                </a:cxn>
                <a:cxn ang="0">
                  <a:pos x="178" y="3"/>
                </a:cxn>
                <a:cxn ang="0">
                  <a:pos x="154" y="1"/>
                </a:cxn>
                <a:cxn ang="0">
                  <a:pos x="130" y="0"/>
                </a:cxn>
                <a:cxn ang="0">
                  <a:pos x="103" y="0"/>
                </a:cxn>
                <a:cxn ang="0">
                  <a:pos x="75" y="4"/>
                </a:cxn>
                <a:cxn ang="0">
                  <a:pos x="45" y="10"/>
                </a:cxn>
                <a:cxn ang="0">
                  <a:pos x="16" y="16"/>
                </a:cxn>
                <a:cxn ang="0">
                  <a:pos x="1" y="19"/>
                </a:cxn>
                <a:cxn ang="0">
                  <a:pos x="0" y="23"/>
                </a:cxn>
                <a:cxn ang="0">
                  <a:pos x="1" y="23"/>
                </a:cxn>
              </a:cxnLst>
              <a:rect l="0" t="0" r="r" b="b"/>
              <a:pathLst>
                <a:path w="283" h="436">
                  <a:moveTo>
                    <a:pt x="1" y="23"/>
                  </a:moveTo>
                  <a:lnTo>
                    <a:pt x="14" y="21"/>
                  </a:lnTo>
                  <a:lnTo>
                    <a:pt x="26" y="18"/>
                  </a:lnTo>
                  <a:lnTo>
                    <a:pt x="39" y="16"/>
                  </a:lnTo>
                  <a:lnTo>
                    <a:pt x="52" y="14"/>
                  </a:lnTo>
                  <a:lnTo>
                    <a:pt x="64" y="11"/>
                  </a:lnTo>
                  <a:lnTo>
                    <a:pt x="77" y="10"/>
                  </a:lnTo>
                  <a:lnTo>
                    <a:pt x="90" y="9"/>
                  </a:lnTo>
                  <a:lnTo>
                    <a:pt x="102" y="9"/>
                  </a:lnTo>
                  <a:lnTo>
                    <a:pt x="114" y="10"/>
                  </a:lnTo>
                  <a:lnTo>
                    <a:pt x="125" y="10"/>
                  </a:lnTo>
                  <a:lnTo>
                    <a:pt x="137" y="12"/>
                  </a:lnTo>
                  <a:lnTo>
                    <a:pt x="148" y="14"/>
                  </a:lnTo>
                  <a:lnTo>
                    <a:pt x="160" y="16"/>
                  </a:lnTo>
                  <a:lnTo>
                    <a:pt x="171" y="19"/>
                  </a:lnTo>
                  <a:lnTo>
                    <a:pt x="183" y="22"/>
                  </a:lnTo>
                  <a:lnTo>
                    <a:pt x="193" y="25"/>
                  </a:lnTo>
                  <a:lnTo>
                    <a:pt x="204" y="29"/>
                  </a:lnTo>
                  <a:lnTo>
                    <a:pt x="214" y="33"/>
                  </a:lnTo>
                  <a:lnTo>
                    <a:pt x="223" y="40"/>
                  </a:lnTo>
                  <a:lnTo>
                    <a:pt x="232" y="47"/>
                  </a:lnTo>
                  <a:lnTo>
                    <a:pt x="240" y="54"/>
                  </a:lnTo>
                  <a:lnTo>
                    <a:pt x="249" y="62"/>
                  </a:lnTo>
                  <a:lnTo>
                    <a:pt x="255" y="71"/>
                  </a:lnTo>
                  <a:lnTo>
                    <a:pt x="261" y="79"/>
                  </a:lnTo>
                  <a:lnTo>
                    <a:pt x="266" y="91"/>
                  </a:lnTo>
                  <a:lnTo>
                    <a:pt x="266" y="101"/>
                  </a:lnTo>
                  <a:lnTo>
                    <a:pt x="264" y="110"/>
                  </a:lnTo>
                  <a:lnTo>
                    <a:pt x="258" y="120"/>
                  </a:lnTo>
                  <a:lnTo>
                    <a:pt x="250" y="129"/>
                  </a:lnTo>
                  <a:lnTo>
                    <a:pt x="242" y="137"/>
                  </a:lnTo>
                  <a:lnTo>
                    <a:pt x="232" y="144"/>
                  </a:lnTo>
                  <a:lnTo>
                    <a:pt x="224" y="151"/>
                  </a:lnTo>
                  <a:lnTo>
                    <a:pt x="214" y="160"/>
                  </a:lnTo>
                  <a:lnTo>
                    <a:pt x="206" y="171"/>
                  </a:lnTo>
                  <a:lnTo>
                    <a:pt x="201" y="185"/>
                  </a:lnTo>
                  <a:lnTo>
                    <a:pt x="205" y="198"/>
                  </a:lnTo>
                  <a:lnTo>
                    <a:pt x="211" y="204"/>
                  </a:lnTo>
                  <a:lnTo>
                    <a:pt x="217" y="209"/>
                  </a:lnTo>
                  <a:lnTo>
                    <a:pt x="223" y="215"/>
                  </a:lnTo>
                  <a:lnTo>
                    <a:pt x="229" y="221"/>
                  </a:lnTo>
                  <a:lnTo>
                    <a:pt x="236" y="229"/>
                  </a:lnTo>
                  <a:lnTo>
                    <a:pt x="242" y="239"/>
                  </a:lnTo>
                  <a:lnTo>
                    <a:pt x="246" y="250"/>
                  </a:lnTo>
                  <a:lnTo>
                    <a:pt x="250" y="260"/>
                  </a:lnTo>
                  <a:lnTo>
                    <a:pt x="255" y="282"/>
                  </a:lnTo>
                  <a:lnTo>
                    <a:pt x="260" y="305"/>
                  </a:lnTo>
                  <a:lnTo>
                    <a:pt x="262" y="329"/>
                  </a:lnTo>
                  <a:lnTo>
                    <a:pt x="260" y="351"/>
                  </a:lnTo>
                  <a:lnTo>
                    <a:pt x="254" y="372"/>
                  </a:lnTo>
                  <a:lnTo>
                    <a:pt x="246" y="393"/>
                  </a:lnTo>
                  <a:lnTo>
                    <a:pt x="237" y="415"/>
                  </a:lnTo>
                  <a:lnTo>
                    <a:pt x="230" y="435"/>
                  </a:lnTo>
                  <a:lnTo>
                    <a:pt x="230" y="436"/>
                  </a:lnTo>
                  <a:lnTo>
                    <a:pt x="231" y="436"/>
                  </a:lnTo>
                  <a:lnTo>
                    <a:pt x="232" y="436"/>
                  </a:lnTo>
                  <a:lnTo>
                    <a:pt x="234" y="435"/>
                  </a:lnTo>
                  <a:lnTo>
                    <a:pt x="238" y="425"/>
                  </a:lnTo>
                  <a:lnTo>
                    <a:pt x="243" y="415"/>
                  </a:lnTo>
                  <a:lnTo>
                    <a:pt x="247" y="403"/>
                  </a:lnTo>
                  <a:lnTo>
                    <a:pt x="252" y="393"/>
                  </a:lnTo>
                  <a:lnTo>
                    <a:pt x="257" y="382"/>
                  </a:lnTo>
                  <a:lnTo>
                    <a:pt x="261" y="372"/>
                  </a:lnTo>
                  <a:lnTo>
                    <a:pt x="265" y="362"/>
                  </a:lnTo>
                  <a:lnTo>
                    <a:pt x="268" y="350"/>
                  </a:lnTo>
                  <a:lnTo>
                    <a:pt x="272" y="329"/>
                  </a:lnTo>
                  <a:lnTo>
                    <a:pt x="270" y="309"/>
                  </a:lnTo>
                  <a:lnTo>
                    <a:pt x="268" y="289"/>
                  </a:lnTo>
                  <a:lnTo>
                    <a:pt x="265" y="268"/>
                  </a:lnTo>
                  <a:lnTo>
                    <a:pt x="261" y="249"/>
                  </a:lnTo>
                  <a:lnTo>
                    <a:pt x="255" y="230"/>
                  </a:lnTo>
                  <a:lnTo>
                    <a:pt x="246" y="212"/>
                  </a:lnTo>
                  <a:lnTo>
                    <a:pt x="232" y="197"/>
                  </a:lnTo>
                  <a:lnTo>
                    <a:pt x="228" y="192"/>
                  </a:lnTo>
                  <a:lnTo>
                    <a:pt x="223" y="188"/>
                  </a:lnTo>
                  <a:lnTo>
                    <a:pt x="221" y="182"/>
                  </a:lnTo>
                  <a:lnTo>
                    <a:pt x="222" y="175"/>
                  </a:lnTo>
                  <a:lnTo>
                    <a:pt x="227" y="170"/>
                  </a:lnTo>
                  <a:lnTo>
                    <a:pt x="231" y="165"/>
                  </a:lnTo>
                  <a:lnTo>
                    <a:pt x="237" y="160"/>
                  </a:lnTo>
                  <a:lnTo>
                    <a:pt x="243" y="156"/>
                  </a:lnTo>
                  <a:lnTo>
                    <a:pt x="251" y="151"/>
                  </a:lnTo>
                  <a:lnTo>
                    <a:pt x="258" y="144"/>
                  </a:lnTo>
                  <a:lnTo>
                    <a:pt x="264" y="137"/>
                  </a:lnTo>
                  <a:lnTo>
                    <a:pt x="269" y="130"/>
                  </a:lnTo>
                  <a:lnTo>
                    <a:pt x="280" y="112"/>
                  </a:lnTo>
                  <a:lnTo>
                    <a:pt x="283" y="94"/>
                  </a:lnTo>
                  <a:lnTo>
                    <a:pt x="281" y="76"/>
                  </a:lnTo>
                  <a:lnTo>
                    <a:pt x="273" y="60"/>
                  </a:lnTo>
                  <a:lnTo>
                    <a:pt x="261" y="45"/>
                  </a:lnTo>
                  <a:lnTo>
                    <a:pt x="246" y="32"/>
                  </a:lnTo>
                  <a:lnTo>
                    <a:pt x="230" y="21"/>
                  </a:lnTo>
                  <a:lnTo>
                    <a:pt x="212" y="12"/>
                  </a:lnTo>
                  <a:lnTo>
                    <a:pt x="200" y="9"/>
                  </a:lnTo>
                  <a:lnTo>
                    <a:pt x="190" y="6"/>
                  </a:lnTo>
                  <a:lnTo>
                    <a:pt x="178" y="3"/>
                  </a:lnTo>
                  <a:lnTo>
                    <a:pt x="166" y="2"/>
                  </a:lnTo>
                  <a:lnTo>
                    <a:pt x="154" y="1"/>
                  </a:lnTo>
                  <a:lnTo>
                    <a:pt x="143" y="0"/>
                  </a:lnTo>
                  <a:lnTo>
                    <a:pt x="130" y="0"/>
                  </a:lnTo>
                  <a:lnTo>
                    <a:pt x="118" y="0"/>
                  </a:lnTo>
                  <a:lnTo>
                    <a:pt x="103" y="0"/>
                  </a:lnTo>
                  <a:lnTo>
                    <a:pt x="90" y="2"/>
                  </a:lnTo>
                  <a:lnTo>
                    <a:pt x="75" y="4"/>
                  </a:lnTo>
                  <a:lnTo>
                    <a:pt x="60" y="7"/>
                  </a:lnTo>
                  <a:lnTo>
                    <a:pt x="45" y="10"/>
                  </a:lnTo>
                  <a:lnTo>
                    <a:pt x="31" y="12"/>
                  </a:lnTo>
                  <a:lnTo>
                    <a:pt x="16" y="16"/>
                  </a:lnTo>
                  <a:lnTo>
                    <a:pt x="2" y="19"/>
                  </a:lnTo>
                  <a:lnTo>
                    <a:pt x="1" y="19"/>
                  </a:lnTo>
                  <a:lnTo>
                    <a:pt x="0" y="21"/>
                  </a:lnTo>
                  <a:lnTo>
                    <a:pt x="0" y="23"/>
                  </a:lnTo>
                  <a:lnTo>
                    <a:pt x="1" y="23"/>
                  </a:lnTo>
                  <a:lnTo>
                    <a:pt x="1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39" name="Freeform 91"/>
            <p:cNvSpPr>
              <a:spLocks/>
            </p:cNvSpPr>
            <p:nvPr/>
          </p:nvSpPr>
          <p:spPr bwMode="auto">
            <a:xfrm>
              <a:off x="4440" y="1208"/>
              <a:ext cx="40" cy="124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74" y="6"/>
                </a:cxn>
                <a:cxn ang="0">
                  <a:pos x="69" y="11"/>
                </a:cxn>
                <a:cxn ang="0">
                  <a:pos x="64" y="18"/>
                </a:cxn>
                <a:cxn ang="0">
                  <a:pos x="60" y="24"/>
                </a:cxn>
                <a:cxn ang="0">
                  <a:pos x="56" y="31"/>
                </a:cxn>
                <a:cxn ang="0">
                  <a:pos x="52" y="38"/>
                </a:cxn>
                <a:cxn ang="0">
                  <a:pos x="49" y="45"/>
                </a:cxn>
                <a:cxn ang="0">
                  <a:pos x="45" y="52"/>
                </a:cxn>
                <a:cxn ang="0">
                  <a:pos x="36" y="69"/>
                </a:cxn>
                <a:cxn ang="0">
                  <a:pos x="28" y="85"/>
                </a:cxn>
                <a:cxn ang="0">
                  <a:pos x="20" y="102"/>
                </a:cxn>
                <a:cxn ang="0">
                  <a:pos x="13" y="120"/>
                </a:cxn>
                <a:cxn ang="0">
                  <a:pos x="8" y="136"/>
                </a:cxn>
                <a:cxn ang="0">
                  <a:pos x="4" y="153"/>
                </a:cxn>
                <a:cxn ang="0">
                  <a:pos x="1" y="170"/>
                </a:cxn>
                <a:cxn ang="0">
                  <a:pos x="0" y="188"/>
                </a:cxn>
                <a:cxn ang="0">
                  <a:pos x="3" y="204"/>
                </a:cxn>
                <a:cxn ang="0">
                  <a:pos x="7" y="220"/>
                </a:cxn>
                <a:cxn ang="0">
                  <a:pos x="16" y="235"/>
                </a:cxn>
                <a:cxn ang="0">
                  <a:pos x="29" y="249"/>
                </a:cxn>
                <a:cxn ang="0">
                  <a:pos x="33" y="249"/>
                </a:cxn>
                <a:cxn ang="0">
                  <a:pos x="37" y="247"/>
                </a:cxn>
                <a:cxn ang="0">
                  <a:pos x="39" y="244"/>
                </a:cxn>
                <a:cxn ang="0">
                  <a:pos x="39" y="241"/>
                </a:cxn>
                <a:cxn ang="0">
                  <a:pos x="33" y="227"/>
                </a:cxn>
                <a:cxn ang="0">
                  <a:pos x="27" y="213"/>
                </a:cxn>
                <a:cxn ang="0">
                  <a:pos x="20" y="198"/>
                </a:cxn>
                <a:cxn ang="0">
                  <a:pos x="16" y="183"/>
                </a:cxn>
                <a:cxn ang="0">
                  <a:pos x="15" y="168"/>
                </a:cxn>
                <a:cxn ang="0">
                  <a:pos x="16" y="153"/>
                </a:cxn>
                <a:cxn ang="0">
                  <a:pos x="20" y="138"/>
                </a:cxn>
                <a:cxn ang="0">
                  <a:pos x="23" y="123"/>
                </a:cxn>
                <a:cxn ang="0">
                  <a:pos x="28" y="106"/>
                </a:cxn>
                <a:cxn ang="0">
                  <a:pos x="34" y="90"/>
                </a:cxn>
                <a:cxn ang="0">
                  <a:pos x="41" y="73"/>
                </a:cxn>
                <a:cxn ang="0">
                  <a:pos x="49" y="57"/>
                </a:cxn>
                <a:cxn ang="0">
                  <a:pos x="56" y="42"/>
                </a:cxn>
                <a:cxn ang="0">
                  <a:pos x="64" y="27"/>
                </a:cxn>
                <a:cxn ang="0">
                  <a:pos x="71" y="14"/>
                </a:cxn>
                <a:cxn ang="0">
                  <a:pos x="81" y="0"/>
                </a:cxn>
                <a:cxn ang="0">
                  <a:pos x="81" y="0"/>
                </a:cxn>
                <a:cxn ang="0">
                  <a:pos x="81" y="0"/>
                </a:cxn>
                <a:cxn ang="0">
                  <a:pos x="80" y="0"/>
                </a:cxn>
                <a:cxn ang="0">
                  <a:pos x="80" y="0"/>
                </a:cxn>
                <a:cxn ang="0">
                  <a:pos x="80" y="0"/>
                </a:cxn>
              </a:cxnLst>
              <a:rect l="0" t="0" r="r" b="b"/>
              <a:pathLst>
                <a:path w="81" h="249">
                  <a:moveTo>
                    <a:pt x="80" y="0"/>
                  </a:moveTo>
                  <a:lnTo>
                    <a:pt x="74" y="6"/>
                  </a:lnTo>
                  <a:lnTo>
                    <a:pt x="69" y="11"/>
                  </a:lnTo>
                  <a:lnTo>
                    <a:pt x="64" y="18"/>
                  </a:lnTo>
                  <a:lnTo>
                    <a:pt x="60" y="24"/>
                  </a:lnTo>
                  <a:lnTo>
                    <a:pt x="56" y="31"/>
                  </a:lnTo>
                  <a:lnTo>
                    <a:pt x="52" y="38"/>
                  </a:lnTo>
                  <a:lnTo>
                    <a:pt x="49" y="45"/>
                  </a:lnTo>
                  <a:lnTo>
                    <a:pt x="45" y="52"/>
                  </a:lnTo>
                  <a:lnTo>
                    <a:pt x="36" y="69"/>
                  </a:lnTo>
                  <a:lnTo>
                    <a:pt x="28" y="85"/>
                  </a:lnTo>
                  <a:lnTo>
                    <a:pt x="20" y="102"/>
                  </a:lnTo>
                  <a:lnTo>
                    <a:pt x="13" y="120"/>
                  </a:lnTo>
                  <a:lnTo>
                    <a:pt x="8" y="136"/>
                  </a:lnTo>
                  <a:lnTo>
                    <a:pt x="4" y="153"/>
                  </a:lnTo>
                  <a:lnTo>
                    <a:pt x="1" y="170"/>
                  </a:lnTo>
                  <a:lnTo>
                    <a:pt x="0" y="188"/>
                  </a:lnTo>
                  <a:lnTo>
                    <a:pt x="3" y="204"/>
                  </a:lnTo>
                  <a:lnTo>
                    <a:pt x="7" y="220"/>
                  </a:lnTo>
                  <a:lnTo>
                    <a:pt x="16" y="235"/>
                  </a:lnTo>
                  <a:lnTo>
                    <a:pt x="29" y="249"/>
                  </a:lnTo>
                  <a:lnTo>
                    <a:pt x="33" y="249"/>
                  </a:lnTo>
                  <a:lnTo>
                    <a:pt x="37" y="247"/>
                  </a:lnTo>
                  <a:lnTo>
                    <a:pt x="39" y="244"/>
                  </a:lnTo>
                  <a:lnTo>
                    <a:pt x="39" y="241"/>
                  </a:lnTo>
                  <a:lnTo>
                    <a:pt x="33" y="227"/>
                  </a:lnTo>
                  <a:lnTo>
                    <a:pt x="27" y="213"/>
                  </a:lnTo>
                  <a:lnTo>
                    <a:pt x="20" y="198"/>
                  </a:lnTo>
                  <a:lnTo>
                    <a:pt x="16" y="183"/>
                  </a:lnTo>
                  <a:lnTo>
                    <a:pt x="15" y="168"/>
                  </a:lnTo>
                  <a:lnTo>
                    <a:pt x="16" y="153"/>
                  </a:lnTo>
                  <a:lnTo>
                    <a:pt x="20" y="138"/>
                  </a:lnTo>
                  <a:lnTo>
                    <a:pt x="23" y="123"/>
                  </a:lnTo>
                  <a:lnTo>
                    <a:pt x="28" y="106"/>
                  </a:lnTo>
                  <a:lnTo>
                    <a:pt x="34" y="90"/>
                  </a:lnTo>
                  <a:lnTo>
                    <a:pt x="41" y="73"/>
                  </a:lnTo>
                  <a:lnTo>
                    <a:pt x="49" y="57"/>
                  </a:lnTo>
                  <a:lnTo>
                    <a:pt x="56" y="42"/>
                  </a:lnTo>
                  <a:lnTo>
                    <a:pt x="64" y="27"/>
                  </a:lnTo>
                  <a:lnTo>
                    <a:pt x="71" y="14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40" name="Freeform 92"/>
            <p:cNvSpPr>
              <a:spLocks/>
            </p:cNvSpPr>
            <p:nvPr/>
          </p:nvSpPr>
          <p:spPr bwMode="auto">
            <a:xfrm>
              <a:off x="4445" y="1175"/>
              <a:ext cx="60" cy="45"/>
            </a:xfrm>
            <a:custGeom>
              <a:avLst/>
              <a:gdLst/>
              <a:ahLst/>
              <a:cxnLst>
                <a:cxn ang="0">
                  <a:pos x="1" y="6"/>
                </a:cxn>
                <a:cxn ang="0">
                  <a:pos x="9" y="7"/>
                </a:cxn>
                <a:cxn ang="0">
                  <a:pos x="18" y="9"/>
                </a:cxn>
                <a:cxn ang="0">
                  <a:pos x="26" y="12"/>
                </a:cxn>
                <a:cxn ang="0">
                  <a:pos x="34" y="15"/>
                </a:cxn>
                <a:cxn ang="0">
                  <a:pos x="42" y="19"/>
                </a:cxn>
                <a:cxn ang="0">
                  <a:pos x="49" y="22"/>
                </a:cxn>
                <a:cxn ang="0">
                  <a:pos x="57" y="27"/>
                </a:cxn>
                <a:cxn ang="0">
                  <a:pos x="64" y="31"/>
                </a:cxn>
                <a:cxn ang="0">
                  <a:pos x="71" y="37"/>
                </a:cxn>
                <a:cxn ang="0">
                  <a:pos x="78" y="44"/>
                </a:cxn>
                <a:cxn ang="0">
                  <a:pos x="83" y="51"/>
                </a:cxn>
                <a:cxn ang="0">
                  <a:pos x="87" y="58"/>
                </a:cxn>
                <a:cxn ang="0">
                  <a:pos x="92" y="66"/>
                </a:cxn>
                <a:cxn ang="0">
                  <a:pos x="95" y="73"/>
                </a:cxn>
                <a:cxn ang="0">
                  <a:pos x="100" y="81"/>
                </a:cxn>
                <a:cxn ang="0">
                  <a:pos x="104" y="88"/>
                </a:cxn>
                <a:cxn ang="0">
                  <a:pos x="109" y="90"/>
                </a:cxn>
                <a:cxn ang="0">
                  <a:pos x="114" y="88"/>
                </a:cxn>
                <a:cxn ang="0">
                  <a:pos x="118" y="83"/>
                </a:cxn>
                <a:cxn ang="0">
                  <a:pos x="119" y="78"/>
                </a:cxn>
                <a:cxn ang="0">
                  <a:pos x="115" y="61"/>
                </a:cxn>
                <a:cxn ang="0">
                  <a:pos x="107" y="45"/>
                </a:cxn>
                <a:cxn ang="0">
                  <a:pos x="94" y="31"/>
                </a:cxn>
                <a:cxn ang="0">
                  <a:pos x="78" y="20"/>
                </a:cxn>
                <a:cxn ang="0">
                  <a:pos x="60" y="10"/>
                </a:cxn>
                <a:cxn ang="0">
                  <a:pos x="41" y="4"/>
                </a:cxn>
                <a:cxn ang="0">
                  <a:pos x="22" y="0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5"/>
                </a:cxn>
                <a:cxn ang="0">
                  <a:pos x="1" y="6"/>
                </a:cxn>
                <a:cxn ang="0">
                  <a:pos x="1" y="6"/>
                </a:cxn>
              </a:cxnLst>
              <a:rect l="0" t="0" r="r" b="b"/>
              <a:pathLst>
                <a:path w="119" h="90">
                  <a:moveTo>
                    <a:pt x="1" y="6"/>
                  </a:moveTo>
                  <a:lnTo>
                    <a:pt x="9" y="7"/>
                  </a:lnTo>
                  <a:lnTo>
                    <a:pt x="18" y="9"/>
                  </a:lnTo>
                  <a:lnTo>
                    <a:pt x="26" y="12"/>
                  </a:lnTo>
                  <a:lnTo>
                    <a:pt x="34" y="15"/>
                  </a:lnTo>
                  <a:lnTo>
                    <a:pt x="42" y="19"/>
                  </a:lnTo>
                  <a:lnTo>
                    <a:pt x="49" y="22"/>
                  </a:lnTo>
                  <a:lnTo>
                    <a:pt x="57" y="27"/>
                  </a:lnTo>
                  <a:lnTo>
                    <a:pt x="64" y="31"/>
                  </a:lnTo>
                  <a:lnTo>
                    <a:pt x="71" y="37"/>
                  </a:lnTo>
                  <a:lnTo>
                    <a:pt x="78" y="44"/>
                  </a:lnTo>
                  <a:lnTo>
                    <a:pt x="83" y="51"/>
                  </a:lnTo>
                  <a:lnTo>
                    <a:pt x="87" y="58"/>
                  </a:lnTo>
                  <a:lnTo>
                    <a:pt x="92" y="66"/>
                  </a:lnTo>
                  <a:lnTo>
                    <a:pt x="95" y="73"/>
                  </a:lnTo>
                  <a:lnTo>
                    <a:pt x="100" y="81"/>
                  </a:lnTo>
                  <a:lnTo>
                    <a:pt x="104" y="88"/>
                  </a:lnTo>
                  <a:lnTo>
                    <a:pt x="109" y="90"/>
                  </a:lnTo>
                  <a:lnTo>
                    <a:pt x="114" y="88"/>
                  </a:lnTo>
                  <a:lnTo>
                    <a:pt x="118" y="83"/>
                  </a:lnTo>
                  <a:lnTo>
                    <a:pt x="119" y="78"/>
                  </a:lnTo>
                  <a:lnTo>
                    <a:pt x="115" y="61"/>
                  </a:lnTo>
                  <a:lnTo>
                    <a:pt x="107" y="45"/>
                  </a:lnTo>
                  <a:lnTo>
                    <a:pt x="94" y="31"/>
                  </a:lnTo>
                  <a:lnTo>
                    <a:pt x="78" y="20"/>
                  </a:lnTo>
                  <a:lnTo>
                    <a:pt x="60" y="10"/>
                  </a:lnTo>
                  <a:lnTo>
                    <a:pt x="41" y="4"/>
                  </a:lnTo>
                  <a:lnTo>
                    <a:pt x="22" y="0"/>
                  </a:lnTo>
                  <a:lnTo>
                    <a:pt x="3" y="0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5"/>
                  </a:lnTo>
                  <a:lnTo>
                    <a:pt x="1" y="6"/>
                  </a:lnTo>
                  <a:lnTo>
                    <a:pt x="1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41" name="Freeform 93"/>
            <p:cNvSpPr>
              <a:spLocks/>
            </p:cNvSpPr>
            <p:nvPr/>
          </p:nvSpPr>
          <p:spPr bwMode="auto">
            <a:xfrm>
              <a:off x="4492" y="1169"/>
              <a:ext cx="22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" y="13"/>
                </a:cxn>
                <a:cxn ang="0">
                  <a:pos x="20" y="26"/>
                </a:cxn>
                <a:cxn ang="0">
                  <a:pos x="25" y="40"/>
                </a:cxn>
                <a:cxn ang="0">
                  <a:pos x="30" y="55"/>
                </a:cxn>
                <a:cxn ang="0">
                  <a:pos x="33" y="70"/>
                </a:cxn>
                <a:cxn ang="0">
                  <a:pos x="35" y="85"/>
                </a:cxn>
                <a:cxn ang="0">
                  <a:pos x="36" y="101"/>
                </a:cxn>
                <a:cxn ang="0">
                  <a:pos x="35" y="116"/>
                </a:cxn>
                <a:cxn ang="0">
                  <a:pos x="36" y="118"/>
                </a:cxn>
                <a:cxn ang="0">
                  <a:pos x="38" y="117"/>
                </a:cxn>
                <a:cxn ang="0">
                  <a:pos x="40" y="116"/>
                </a:cxn>
                <a:cxn ang="0">
                  <a:pos x="42" y="113"/>
                </a:cxn>
                <a:cxn ang="0">
                  <a:pos x="44" y="99"/>
                </a:cxn>
                <a:cxn ang="0">
                  <a:pos x="43" y="85"/>
                </a:cxn>
                <a:cxn ang="0">
                  <a:pos x="40" y="71"/>
                </a:cxn>
                <a:cxn ang="0">
                  <a:pos x="37" y="57"/>
                </a:cxn>
                <a:cxn ang="0">
                  <a:pos x="35" y="49"/>
                </a:cxn>
                <a:cxn ang="0">
                  <a:pos x="31" y="41"/>
                </a:cxn>
                <a:cxn ang="0">
                  <a:pos x="27" y="34"/>
                </a:cxn>
                <a:cxn ang="0">
                  <a:pos x="23" y="27"/>
                </a:cxn>
                <a:cxn ang="0">
                  <a:pos x="19" y="20"/>
                </a:cxn>
                <a:cxn ang="0">
                  <a:pos x="13" y="13"/>
                </a:cxn>
                <a:cxn ang="0">
                  <a:pos x="7" y="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" h="118">
                  <a:moveTo>
                    <a:pt x="0" y="0"/>
                  </a:moveTo>
                  <a:lnTo>
                    <a:pt x="10" y="13"/>
                  </a:lnTo>
                  <a:lnTo>
                    <a:pt x="20" y="26"/>
                  </a:lnTo>
                  <a:lnTo>
                    <a:pt x="25" y="40"/>
                  </a:lnTo>
                  <a:lnTo>
                    <a:pt x="30" y="55"/>
                  </a:lnTo>
                  <a:lnTo>
                    <a:pt x="33" y="70"/>
                  </a:lnTo>
                  <a:lnTo>
                    <a:pt x="35" y="85"/>
                  </a:lnTo>
                  <a:lnTo>
                    <a:pt x="36" y="101"/>
                  </a:lnTo>
                  <a:lnTo>
                    <a:pt x="35" y="116"/>
                  </a:lnTo>
                  <a:lnTo>
                    <a:pt x="36" y="118"/>
                  </a:lnTo>
                  <a:lnTo>
                    <a:pt x="38" y="117"/>
                  </a:lnTo>
                  <a:lnTo>
                    <a:pt x="40" y="116"/>
                  </a:lnTo>
                  <a:lnTo>
                    <a:pt x="42" y="113"/>
                  </a:lnTo>
                  <a:lnTo>
                    <a:pt x="44" y="99"/>
                  </a:lnTo>
                  <a:lnTo>
                    <a:pt x="43" y="85"/>
                  </a:lnTo>
                  <a:lnTo>
                    <a:pt x="40" y="71"/>
                  </a:lnTo>
                  <a:lnTo>
                    <a:pt x="37" y="57"/>
                  </a:lnTo>
                  <a:lnTo>
                    <a:pt x="35" y="49"/>
                  </a:lnTo>
                  <a:lnTo>
                    <a:pt x="31" y="41"/>
                  </a:lnTo>
                  <a:lnTo>
                    <a:pt x="27" y="34"/>
                  </a:lnTo>
                  <a:lnTo>
                    <a:pt x="23" y="27"/>
                  </a:lnTo>
                  <a:lnTo>
                    <a:pt x="19" y="20"/>
                  </a:lnTo>
                  <a:lnTo>
                    <a:pt x="13" y="13"/>
                  </a:lnTo>
                  <a:lnTo>
                    <a:pt x="7" y="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42" name="Freeform 94"/>
            <p:cNvSpPr>
              <a:spLocks/>
            </p:cNvSpPr>
            <p:nvPr/>
          </p:nvSpPr>
          <p:spPr bwMode="auto">
            <a:xfrm>
              <a:off x="4697" y="1439"/>
              <a:ext cx="309" cy="303"/>
            </a:xfrm>
            <a:custGeom>
              <a:avLst/>
              <a:gdLst/>
              <a:ahLst/>
              <a:cxnLst>
                <a:cxn ang="0">
                  <a:pos x="9" y="38"/>
                </a:cxn>
                <a:cxn ang="0">
                  <a:pos x="3" y="91"/>
                </a:cxn>
                <a:cxn ang="0">
                  <a:pos x="0" y="145"/>
                </a:cxn>
                <a:cxn ang="0">
                  <a:pos x="4" y="191"/>
                </a:cxn>
                <a:cxn ang="0">
                  <a:pos x="21" y="234"/>
                </a:cxn>
                <a:cxn ang="0">
                  <a:pos x="53" y="272"/>
                </a:cxn>
                <a:cxn ang="0">
                  <a:pos x="91" y="305"/>
                </a:cxn>
                <a:cxn ang="0">
                  <a:pos x="134" y="336"/>
                </a:cxn>
                <a:cxn ang="0">
                  <a:pos x="178" y="364"/>
                </a:cxn>
                <a:cxn ang="0">
                  <a:pos x="223" y="389"/>
                </a:cxn>
                <a:cxn ang="0">
                  <a:pos x="270" y="412"/>
                </a:cxn>
                <a:cxn ang="0">
                  <a:pos x="305" y="428"/>
                </a:cxn>
                <a:cxn ang="0">
                  <a:pos x="341" y="445"/>
                </a:cxn>
                <a:cxn ang="0">
                  <a:pos x="377" y="459"/>
                </a:cxn>
                <a:cxn ang="0">
                  <a:pos x="413" y="476"/>
                </a:cxn>
                <a:cxn ang="0">
                  <a:pos x="447" y="493"/>
                </a:cxn>
                <a:cxn ang="0">
                  <a:pos x="482" y="511"/>
                </a:cxn>
                <a:cxn ang="0">
                  <a:pos x="516" y="530"/>
                </a:cxn>
                <a:cxn ang="0">
                  <a:pos x="551" y="551"/>
                </a:cxn>
                <a:cxn ang="0">
                  <a:pos x="577" y="569"/>
                </a:cxn>
                <a:cxn ang="0">
                  <a:pos x="600" y="589"/>
                </a:cxn>
                <a:cxn ang="0">
                  <a:pos x="615" y="606"/>
                </a:cxn>
                <a:cxn ang="0">
                  <a:pos x="619" y="600"/>
                </a:cxn>
                <a:cxn ang="0">
                  <a:pos x="604" y="579"/>
                </a:cxn>
                <a:cxn ang="0">
                  <a:pos x="583" y="563"/>
                </a:cxn>
                <a:cxn ang="0">
                  <a:pos x="559" y="545"/>
                </a:cxn>
                <a:cxn ang="0">
                  <a:pos x="526" y="524"/>
                </a:cxn>
                <a:cxn ang="0">
                  <a:pos x="492" y="504"/>
                </a:cxn>
                <a:cxn ang="0">
                  <a:pos x="436" y="474"/>
                </a:cxn>
                <a:cxn ang="0">
                  <a:pos x="368" y="441"/>
                </a:cxn>
                <a:cxn ang="0">
                  <a:pos x="300" y="409"/>
                </a:cxn>
                <a:cxn ang="0">
                  <a:pos x="255" y="386"/>
                </a:cxn>
                <a:cxn ang="0">
                  <a:pos x="210" y="362"/>
                </a:cxn>
                <a:cxn ang="0">
                  <a:pos x="166" y="335"/>
                </a:cxn>
                <a:cxn ang="0">
                  <a:pos x="125" y="303"/>
                </a:cxn>
                <a:cxn ang="0">
                  <a:pos x="85" y="269"/>
                </a:cxn>
                <a:cxn ang="0">
                  <a:pos x="60" y="246"/>
                </a:cxn>
                <a:cxn ang="0">
                  <a:pos x="44" y="228"/>
                </a:cxn>
                <a:cxn ang="0">
                  <a:pos x="30" y="207"/>
                </a:cxn>
                <a:cxn ang="0">
                  <a:pos x="17" y="155"/>
                </a:cxn>
                <a:cxn ang="0">
                  <a:pos x="16" y="100"/>
                </a:cxn>
                <a:cxn ang="0">
                  <a:pos x="16" y="47"/>
                </a:cxn>
                <a:cxn ang="0">
                  <a:pos x="19" y="1"/>
                </a:cxn>
                <a:cxn ang="0">
                  <a:pos x="15" y="1"/>
                </a:cxn>
              </a:cxnLst>
              <a:rect l="0" t="0" r="r" b="b"/>
              <a:pathLst>
                <a:path w="619" h="606">
                  <a:moveTo>
                    <a:pt x="15" y="2"/>
                  </a:moveTo>
                  <a:lnTo>
                    <a:pt x="12" y="21"/>
                  </a:lnTo>
                  <a:lnTo>
                    <a:pt x="9" y="38"/>
                  </a:lnTo>
                  <a:lnTo>
                    <a:pt x="6" y="55"/>
                  </a:lnTo>
                  <a:lnTo>
                    <a:pt x="4" y="74"/>
                  </a:lnTo>
                  <a:lnTo>
                    <a:pt x="3" y="91"/>
                  </a:lnTo>
                  <a:lnTo>
                    <a:pt x="1" y="109"/>
                  </a:lnTo>
                  <a:lnTo>
                    <a:pt x="0" y="127"/>
                  </a:lnTo>
                  <a:lnTo>
                    <a:pt x="0" y="145"/>
                  </a:lnTo>
                  <a:lnTo>
                    <a:pt x="0" y="161"/>
                  </a:lnTo>
                  <a:lnTo>
                    <a:pt x="1" y="176"/>
                  </a:lnTo>
                  <a:lnTo>
                    <a:pt x="4" y="191"/>
                  </a:lnTo>
                  <a:lnTo>
                    <a:pt x="8" y="206"/>
                  </a:lnTo>
                  <a:lnTo>
                    <a:pt x="13" y="220"/>
                  </a:lnTo>
                  <a:lnTo>
                    <a:pt x="21" y="234"/>
                  </a:lnTo>
                  <a:lnTo>
                    <a:pt x="29" y="246"/>
                  </a:lnTo>
                  <a:lnTo>
                    <a:pt x="41" y="259"/>
                  </a:lnTo>
                  <a:lnTo>
                    <a:pt x="53" y="272"/>
                  </a:lnTo>
                  <a:lnTo>
                    <a:pt x="66" y="283"/>
                  </a:lnTo>
                  <a:lnTo>
                    <a:pt x="79" y="295"/>
                  </a:lnTo>
                  <a:lnTo>
                    <a:pt x="91" y="305"/>
                  </a:lnTo>
                  <a:lnTo>
                    <a:pt x="105" y="315"/>
                  </a:lnTo>
                  <a:lnTo>
                    <a:pt x="119" y="326"/>
                  </a:lnTo>
                  <a:lnTo>
                    <a:pt x="134" y="336"/>
                  </a:lnTo>
                  <a:lnTo>
                    <a:pt x="148" y="345"/>
                  </a:lnTo>
                  <a:lnTo>
                    <a:pt x="163" y="355"/>
                  </a:lnTo>
                  <a:lnTo>
                    <a:pt x="178" y="364"/>
                  </a:lnTo>
                  <a:lnTo>
                    <a:pt x="193" y="373"/>
                  </a:lnTo>
                  <a:lnTo>
                    <a:pt x="208" y="381"/>
                  </a:lnTo>
                  <a:lnTo>
                    <a:pt x="223" y="389"/>
                  </a:lnTo>
                  <a:lnTo>
                    <a:pt x="239" y="397"/>
                  </a:lnTo>
                  <a:lnTo>
                    <a:pt x="254" y="405"/>
                  </a:lnTo>
                  <a:lnTo>
                    <a:pt x="270" y="412"/>
                  </a:lnTo>
                  <a:lnTo>
                    <a:pt x="281" y="418"/>
                  </a:lnTo>
                  <a:lnTo>
                    <a:pt x="294" y="423"/>
                  </a:lnTo>
                  <a:lnTo>
                    <a:pt x="305" y="428"/>
                  </a:lnTo>
                  <a:lnTo>
                    <a:pt x="317" y="433"/>
                  </a:lnTo>
                  <a:lnTo>
                    <a:pt x="330" y="439"/>
                  </a:lnTo>
                  <a:lnTo>
                    <a:pt x="341" y="445"/>
                  </a:lnTo>
                  <a:lnTo>
                    <a:pt x="353" y="449"/>
                  </a:lnTo>
                  <a:lnTo>
                    <a:pt x="365" y="455"/>
                  </a:lnTo>
                  <a:lnTo>
                    <a:pt x="377" y="459"/>
                  </a:lnTo>
                  <a:lnTo>
                    <a:pt x="388" y="465"/>
                  </a:lnTo>
                  <a:lnTo>
                    <a:pt x="401" y="471"/>
                  </a:lnTo>
                  <a:lnTo>
                    <a:pt x="413" y="476"/>
                  </a:lnTo>
                  <a:lnTo>
                    <a:pt x="424" y="481"/>
                  </a:lnTo>
                  <a:lnTo>
                    <a:pt x="436" y="487"/>
                  </a:lnTo>
                  <a:lnTo>
                    <a:pt x="447" y="493"/>
                  </a:lnTo>
                  <a:lnTo>
                    <a:pt x="459" y="499"/>
                  </a:lnTo>
                  <a:lnTo>
                    <a:pt x="470" y="504"/>
                  </a:lnTo>
                  <a:lnTo>
                    <a:pt x="482" y="511"/>
                  </a:lnTo>
                  <a:lnTo>
                    <a:pt x="493" y="517"/>
                  </a:lnTo>
                  <a:lnTo>
                    <a:pt x="505" y="524"/>
                  </a:lnTo>
                  <a:lnTo>
                    <a:pt x="516" y="530"/>
                  </a:lnTo>
                  <a:lnTo>
                    <a:pt x="528" y="537"/>
                  </a:lnTo>
                  <a:lnTo>
                    <a:pt x="539" y="544"/>
                  </a:lnTo>
                  <a:lnTo>
                    <a:pt x="551" y="551"/>
                  </a:lnTo>
                  <a:lnTo>
                    <a:pt x="560" y="556"/>
                  </a:lnTo>
                  <a:lnTo>
                    <a:pt x="568" y="562"/>
                  </a:lnTo>
                  <a:lnTo>
                    <a:pt x="577" y="569"/>
                  </a:lnTo>
                  <a:lnTo>
                    <a:pt x="585" y="575"/>
                  </a:lnTo>
                  <a:lnTo>
                    <a:pt x="594" y="582"/>
                  </a:lnTo>
                  <a:lnTo>
                    <a:pt x="600" y="589"/>
                  </a:lnTo>
                  <a:lnTo>
                    <a:pt x="607" y="597"/>
                  </a:lnTo>
                  <a:lnTo>
                    <a:pt x="614" y="605"/>
                  </a:lnTo>
                  <a:lnTo>
                    <a:pt x="615" y="606"/>
                  </a:lnTo>
                  <a:lnTo>
                    <a:pt x="618" y="605"/>
                  </a:lnTo>
                  <a:lnTo>
                    <a:pt x="619" y="602"/>
                  </a:lnTo>
                  <a:lnTo>
                    <a:pt x="619" y="600"/>
                  </a:lnTo>
                  <a:lnTo>
                    <a:pt x="614" y="593"/>
                  </a:lnTo>
                  <a:lnTo>
                    <a:pt x="610" y="586"/>
                  </a:lnTo>
                  <a:lnTo>
                    <a:pt x="604" y="579"/>
                  </a:lnTo>
                  <a:lnTo>
                    <a:pt x="597" y="574"/>
                  </a:lnTo>
                  <a:lnTo>
                    <a:pt x="590" y="568"/>
                  </a:lnTo>
                  <a:lnTo>
                    <a:pt x="583" y="563"/>
                  </a:lnTo>
                  <a:lnTo>
                    <a:pt x="576" y="557"/>
                  </a:lnTo>
                  <a:lnTo>
                    <a:pt x="569" y="553"/>
                  </a:lnTo>
                  <a:lnTo>
                    <a:pt x="559" y="545"/>
                  </a:lnTo>
                  <a:lnTo>
                    <a:pt x="549" y="538"/>
                  </a:lnTo>
                  <a:lnTo>
                    <a:pt x="537" y="531"/>
                  </a:lnTo>
                  <a:lnTo>
                    <a:pt x="526" y="524"/>
                  </a:lnTo>
                  <a:lnTo>
                    <a:pt x="514" y="517"/>
                  </a:lnTo>
                  <a:lnTo>
                    <a:pt x="504" y="510"/>
                  </a:lnTo>
                  <a:lnTo>
                    <a:pt x="492" y="504"/>
                  </a:lnTo>
                  <a:lnTo>
                    <a:pt x="481" y="498"/>
                  </a:lnTo>
                  <a:lnTo>
                    <a:pt x="459" y="486"/>
                  </a:lnTo>
                  <a:lnTo>
                    <a:pt x="436" y="474"/>
                  </a:lnTo>
                  <a:lnTo>
                    <a:pt x="414" y="463"/>
                  </a:lnTo>
                  <a:lnTo>
                    <a:pt x="391" y="453"/>
                  </a:lnTo>
                  <a:lnTo>
                    <a:pt x="368" y="441"/>
                  </a:lnTo>
                  <a:lnTo>
                    <a:pt x="345" y="431"/>
                  </a:lnTo>
                  <a:lnTo>
                    <a:pt x="323" y="420"/>
                  </a:lnTo>
                  <a:lnTo>
                    <a:pt x="300" y="409"/>
                  </a:lnTo>
                  <a:lnTo>
                    <a:pt x="285" y="402"/>
                  </a:lnTo>
                  <a:lnTo>
                    <a:pt x="270" y="394"/>
                  </a:lnTo>
                  <a:lnTo>
                    <a:pt x="255" y="386"/>
                  </a:lnTo>
                  <a:lnTo>
                    <a:pt x="240" y="378"/>
                  </a:lnTo>
                  <a:lnTo>
                    <a:pt x="225" y="370"/>
                  </a:lnTo>
                  <a:lnTo>
                    <a:pt x="210" y="362"/>
                  </a:lnTo>
                  <a:lnTo>
                    <a:pt x="195" y="354"/>
                  </a:lnTo>
                  <a:lnTo>
                    <a:pt x="181" y="344"/>
                  </a:lnTo>
                  <a:lnTo>
                    <a:pt x="166" y="335"/>
                  </a:lnTo>
                  <a:lnTo>
                    <a:pt x="152" y="325"/>
                  </a:lnTo>
                  <a:lnTo>
                    <a:pt x="138" y="313"/>
                  </a:lnTo>
                  <a:lnTo>
                    <a:pt x="125" y="303"/>
                  </a:lnTo>
                  <a:lnTo>
                    <a:pt x="111" y="291"/>
                  </a:lnTo>
                  <a:lnTo>
                    <a:pt x="98" y="281"/>
                  </a:lnTo>
                  <a:lnTo>
                    <a:pt x="85" y="269"/>
                  </a:lnTo>
                  <a:lnTo>
                    <a:pt x="72" y="258"/>
                  </a:lnTo>
                  <a:lnTo>
                    <a:pt x="66" y="252"/>
                  </a:lnTo>
                  <a:lnTo>
                    <a:pt x="60" y="246"/>
                  </a:lnTo>
                  <a:lnTo>
                    <a:pt x="54" y="241"/>
                  </a:lnTo>
                  <a:lnTo>
                    <a:pt x="49" y="234"/>
                  </a:lnTo>
                  <a:lnTo>
                    <a:pt x="44" y="228"/>
                  </a:lnTo>
                  <a:lnTo>
                    <a:pt x="38" y="221"/>
                  </a:lnTo>
                  <a:lnTo>
                    <a:pt x="35" y="214"/>
                  </a:lnTo>
                  <a:lnTo>
                    <a:pt x="30" y="207"/>
                  </a:lnTo>
                  <a:lnTo>
                    <a:pt x="23" y="190"/>
                  </a:lnTo>
                  <a:lnTo>
                    <a:pt x="20" y="173"/>
                  </a:lnTo>
                  <a:lnTo>
                    <a:pt x="17" y="155"/>
                  </a:lnTo>
                  <a:lnTo>
                    <a:pt x="16" y="138"/>
                  </a:lnTo>
                  <a:lnTo>
                    <a:pt x="16" y="120"/>
                  </a:lnTo>
                  <a:lnTo>
                    <a:pt x="16" y="100"/>
                  </a:lnTo>
                  <a:lnTo>
                    <a:pt x="16" y="82"/>
                  </a:lnTo>
                  <a:lnTo>
                    <a:pt x="16" y="63"/>
                  </a:lnTo>
                  <a:lnTo>
                    <a:pt x="16" y="47"/>
                  </a:lnTo>
                  <a:lnTo>
                    <a:pt x="17" y="32"/>
                  </a:lnTo>
                  <a:lnTo>
                    <a:pt x="19" y="16"/>
                  </a:lnTo>
                  <a:lnTo>
                    <a:pt x="19" y="1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5" y="1"/>
                  </a:lnTo>
                  <a:lnTo>
                    <a:pt x="15" y="2"/>
                  </a:lnTo>
                  <a:lnTo>
                    <a:pt x="1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43" name="Freeform 95"/>
            <p:cNvSpPr>
              <a:spLocks/>
            </p:cNvSpPr>
            <p:nvPr/>
          </p:nvSpPr>
          <p:spPr bwMode="auto">
            <a:xfrm>
              <a:off x="4532" y="1552"/>
              <a:ext cx="16" cy="105"/>
            </a:xfrm>
            <a:custGeom>
              <a:avLst/>
              <a:gdLst/>
              <a:ahLst/>
              <a:cxnLst>
                <a:cxn ang="0">
                  <a:pos x="15" y="208"/>
                </a:cxn>
                <a:cxn ang="0">
                  <a:pos x="19" y="195"/>
                </a:cxn>
                <a:cxn ang="0">
                  <a:pos x="24" y="184"/>
                </a:cxn>
                <a:cxn ang="0">
                  <a:pos x="27" y="171"/>
                </a:cxn>
                <a:cxn ang="0">
                  <a:pos x="31" y="159"/>
                </a:cxn>
                <a:cxn ang="0">
                  <a:pos x="32" y="147"/>
                </a:cxn>
                <a:cxn ang="0">
                  <a:pos x="32" y="134"/>
                </a:cxn>
                <a:cxn ang="0">
                  <a:pos x="31" y="123"/>
                </a:cxn>
                <a:cxn ang="0">
                  <a:pos x="30" y="111"/>
                </a:cxn>
                <a:cxn ang="0">
                  <a:pos x="27" y="99"/>
                </a:cxn>
                <a:cxn ang="0">
                  <a:pos x="25" y="87"/>
                </a:cxn>
                <a:cxn ang="0">
                  <a:pos x="21" y="76"/>
                </a:cxn>
                <a:cxn ang="0">
                  <a:pos x="18" y="64"/>
                </a:cxn>
                <a:cxn ang="0">
                  <a:pos x="17" y="56"/>
                </a:cxn>
                <a:cxn ang="0">
                  <a:pos x="17" y="48"/>
                </a:cxn>
                <a:cxn ang="0">
                  <a:pos x="17" y="41"/>
                </a:cxn>
                <a:cxn ang="0">
                  <a:pos x="17" y="33"/>
                </a:cxn>
                <a:cxn ang="0">
                  <a:pos x="17" y="27"/>
                </a:cxn>
                <a:cxn ang="0">
                  <a:pos x="17" y="22"/>
                </a:cxn>
                <a:cxn ang="0">
                  <a:pos x="17" y="16"/>
                </a:cxn>
                <a:cxn ang="0">
                  <a:pos x="19" y="11"/>
                </a:cxn>
                <a:cxn ang="0">
                  <a:pos x="21" y="4"/>
                </a:cxn>
                <a:cxn ang="0">
                  <a:pos x="18" y="1"/>
                </a:cxn>
                <a:cxn ang="0">
                  <a:pos x="12" y="0"/>
                </a:cxn>
                <a:cxn ang="0">
                  <a:pos x="6" y="4"/>
                </a:cxn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0" y="39"/>
                </a:cxn>
                <a:cxn ang="0">
                  <a:pos x="1" y="49"/>
                </a:cxn>
                <a:cxn ang="0">
                  <a:pos x="2" y="61"/>
                </a:cxn>
                <a:cxn ang="0">
                  <a:pos x="3" y="72"/>
                </a:cxn>
                <a:cxn ang="0">
                  <a:pos x="8" y="83"/>
                </a:cxn>
                <a:cxn ang="0">
                  <a:pos x="20" y="113"/>
                </a:cxn>
                <a:cxn ang="0">
                  <a:pos x="24" y="145"/>
                </a:cxn>
                <a:cxn ang="0">
                  <a:pos x="20" y="177"/>
                </a:cxn>
                <a:cxn ang="0">
                  <a:pos x="11" y="208"/>
                </a:cxn>
                <a:cxn ang="0">
                  <a:pos x="11" y="209"/>
                </a:cxn>
                <a:cxn ang="0">
                  <a:pos x="12" y="209"/>
                </a:cxn>
                <a:cxn ang="0">
                  <a:pos x="13" y="209"/>
                </a:cxn>
                <a:cxn ang="0">
                  <a:pos x="15" y="208"/>
                </a:cxn>
                <a:cxn ang="0">
                  <a:pos x="15" y="208"/>
                </a:cxn>
              </a:cxnLst>
              <a:rect l="0" t="0" r="r" b="b"/>
              <a:pathLst>
                <a:path w="32" h="209">
                  <a:moveTo>
                    <a:pt x="15" y="208"/>
                  </a:moveTo>
                  <a:lnTo>
                    <a:pt x="19" y="195"/>
                  </a:lnTo>
                  <a:lnTo>
                    <a:pt x="24" y="184"/>
                  </a:lnTo>
                  <a:lnTo>
                    <a:pt x="27" y="171"/>
                  </a:lnTo>
                  <a:lnTo>
                    <a:pt x="31" y="159"/>
                  </a:lnTo>
                  <a:lnTo>
                    <a:pt x="32" y="147"/>
                  </a:lnTo>
                  <a:lnTo>
                    <a:pt x="32" y="134"/>
                  </a:lnTo>
                  <a:lnTo>
                    <a:pt x="31" y="123"/>
                  </a:lnTo>
                  <a:lnTo>
                    <a:pt x="30" y="111"/>
                  </a:lnTo>
                  <a:lnTo>
                    <a:pt x="27" y="99"/>
                  </a:lnTo>
                  <a:lnTo>
                    <a:pt x="25" y="87"/>
                  </a:lnTo>
                  <a:lnTo>
                    <a:pt x="21" y="76"/>
                  </a:lnTo>
                  <a:lnTo>
                    <a:pt x="18" y="64"/>
                  </a:lnTo>
                  <a:lnTo>
                    <a:pt x="17" y="56"/>
                  </a:lnTo>
                  <a:lnTo>
                    <a:pt x="17" y="48"/>
                  </a:lnTo>
                  <a:lnTo>
                    <a:pt x="17" y="41"/>
                  </a:lnTo>
                  <a:lnTo>
                    <a:pt x="17" y="33"/>
                  </a:lnTo>
                  <a:lnTo>
                    <a:pt x="17" y="27"/>
                  </a:lnTo>
                  <a:lnTo>
                    <a:pt x="17" y="22"/>
                  </a:lnTo>
                  <a:lnTo>
                    <a:pt x="17" y="16"/>
                  </a:lnTo>
                  <a:lnTo>
                    <a:pt x="19" y="11"/>
                  </a:lnTo>
                  <a:lnTo>
                    <a:pt x="21" y="4"/>
                  </a:lnTo>
                  <a:lnTo>
                    <a:pt x="18" y="1"/>
                  </a:lnTo>
                  <a:lnTo>
                    <a:pt x="12" y="0"/>
                  </a:lnTo>
                  <a:lnTo>
                    <a:pt x="6" y="4"/>
                  </a:lnTo>
                  <a:lnTo>
                    <a:pt x="2" y="12"/>
                  </a:lnTo>
                  <a:lnTo>
                    <a:pt x="0" y="20"/>
                  </a:lnTo>
                  <a:lnTo>
                    <a:pt x="0" y="30"/>
                  </a:lnTo>
                  <a:lnTo>
                    <a:pt x="0" y="39"/>
                  </a:lnTo>
                  <a:lnTo>
                    <a:pt x="1" y="49"/>
                  </a:lnTo>
                  <a:lnTo>
                    <a:pt x="2" y="61"/>
                  </a:lnTo>
                  <a:lnTo>
                    <a:pt x="3" y="72"/>
                  </a:lnTo>
                  <a:lnTo>
                    <a:pt x="8" y="83"/>
                  </a:lnTo>
                  <a:lnTo>
                    <a:pt x="20" y="113"/>
                  </a:lnTo>
                  <a:lnTo>
                    <a:pt x="24" y="145"/>
                  </a:lnTo>
                  <a:lnTo>
                    <a:pt x="20" y="177"/>
                  </a:lnTo>
                  <a:lnTo>
                    <a:pt x="11" y="208"/>
                  </a:lnTo>
                  <a:lnTo>
                    <a:pt x="11" y="209"/>
                  </a:lnTo>
                  <a:lnTo>
                    <a:pt x="12" y="209"/>
                  </a:lnTo>
                  <a:lnTo>
                    <a:pt x="13" y="209"/>
                  </a:lnTo>
                  <a:lnTo>
                    <a:pt x="15" y="208"/>
                  </a:lnTo>
                  <a:lnTo>
                    <a:pt x="15" y="20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44" name="Freeform 96"/>
            <p:cNvSpPr>
              <a:spLocks/>
            </p:cNvSpPr>
            <p:nvPr/>
          </p:nvSpPr>
          <p:spPr bwMode="auto">
            <a:xfrm>
              <a:off x="4260" y="1600"/>
              <a:ext cx="279" cy="357"/>
            </a:xfrm>
            <a:custGeom>
              <a:avLst/>
              <a:gdLst/>
              <a:ahLst/>
              <a:cxnLst>
                <a:cxn ang="0">
                  <a:pos x="30" y="672"/>
                </a:cxn>
                <a:cxn ang="0">
                  <a:pos x="79" y="589"/>
                </a:cxn>
                <a:cxn ang="0">
                  <a:pos x="124" y="502"/>
                </a:cxn>
                <a:cxn ang="0">
                  <a:pos x="164" y="414"/>
                </a:cxn>
                <a:cxn ang="0">
                  <a:pos x="185" y="351"/>
                </a:cxn>
                <a:cxn ang="0">
                  <a:pos x="195" y="320"/>
                </a:cxn>
                <a:cxn ang="0">
                  <a:pos x="204" y="288"/>
                </a:cxn>
                <a:cxn ang="0">
                  <a:pos x="212" y="257"/>
                </a:cxn>
                <a:cxn ang="0">
                  <a:pos x="221" y="224"/>
                </a:cxn>
                <a:cxn ang="0">
                  <a:pos x="234" y="192"/>
                </a:cxn>
                <a:cxn ang="0">
                  <a:pos x="250" y="163"/>
                </a:cxn>
                <a:cxn ang="0">
                  <a:pos x="273" y="136"/>
                </a:cxn>
                <a:cxn ang="0">
                  <a:pos x="301" y="114"/>
                </a:cxn>
                <a:cxn ang="0">
                  <a:pos x="331" y="99"/>
                </a:cxn>
                <a:cxn ang="0">
                  <a:pos x="362" y="88"/>
                </a:cxn>
                <a:cxn ang="0">
                  <a:pos x="394" y="77"/>
                </a:cxn>
                <a:cxn ang="0">
                  <a:pos x="430" y="67"/>
                </a:cxn>
                <a:cxn ang="0">
                  <a:pos x="467" y="55"/>
                </a:cxn>
                <a:cxn ang="0">
                  <a:pos x="502" y="42"/>
                </a:cxn>
                <a:cxn ang="0">
                  <a:pos x="537" y="24"/>
                </a:cxn>
                <a:cxn ang="0">
                  <a:pos x="556" y="8"/>
                </a:cxn>
                <a:cxn ang="0">
                  <a:pos x="554" y="0"/>
                </a:cxn>
                <a:cxn ang="0">
                  <a:pos x="540" y="4"/>
                </a:cxn>
                <a:cxn ang="0">
                  <a:pos x="523" y="10"/>
                </a:cxn>
                <a:cxn ang="0">
                  <a:pos x="506" y="17"/>
                </a:cxn>
                <a:cxn ang="0">
                  <a:pos x="490" y="24"/>
                </a:cxn>
                <a:cxn ang="0">
                  <a:pos x="472" y="31"/>
                </a:cxn>
                <a:cxn ang="0">
                  <a:pos x="453" y="37"/>
                </a:cxn>
                <a:cxn ang="0">
                  <a:pos x="433" y="43"/>
                </a:cxn>
                <a:cxn ang="0">
                  <a:pos x="414" y="48"/>
                </a:cxn>
                <a:cxn ang="0">
                  <a:pos x="396" y="54"/>
                </a:cxn>
                <a:cxn ang="0">
                  <a:pos x="380" y="58"/>
                </a:cxn>
                <a:cxn ang="0">
                  <a:pos x="364" y="62"/>
                </a:cxn>
                <a:cxn ang="0">
                  <a:pos x="349" y="68"/>
                </a:cxn>
                <a:cxn ang="0">
                  <a:pos x="333" y="74"/>
                </a:cxn>
                <a:cxn ang="0">
                  <a:pos x="318" y="81"/>
                </a:cxn>
                <a:cxn ang="0">
                  <a:pos x="303" y="89"/>
                </a:cxn>
                <a:cxn ang="0">
                  <a:pos x="289" y="98"/>
                </a:cxn>
                <a:cxn ang="0">
                  <a:pos x="270" y="113"/>
                </a:cxn>
                <a:cxn ang="0">
                  <a:pos x="247" y="135"/>
                </a:cxn>
                <a:cxn ang="0">
                  <a:pos x="228" y="159"/>
                </a:cxn>
                <a:cxn ang="0">
                  <a:pos x="213" y="187"/>
                </a:cxn>
                <a:cxn ang="0">
                  <a:pos x="198" y="233"/>
                </a:cxn>
                <a:cxn ang="0">
                  <a:pos x="183" y="296"/>
                </a:cxn>
                <a:cxn ang="0">
                  <a:pos x="166" y="360"/>
                </a:cxn>
                <a:cxn ang="0">
                  <a:pos x="146" y="422"/>
                </a:cxn>
                <a:cxn ang="0">
                  <a:pos x="122" y="483"/>
                </a:cxn>
                <a:cxn ang="0">
                  <a:pos x="96" y="543"/>
                </a:cxn>
                <a:cxn ang="0">
                  <a:pos x="73" y="591"/>
                </a:cxn>
                <a:cxn ang="0">
                  <a:pos x="53" y="627"/>
                </a:cxn>
                <a:cxn ang="0">
                  <a:pos x="32" y="661"/>
                </a:cxn>
                <a:cxn ang="0">
                  <a:pos x="10" y="696"/>
                </a:cxn>
                <a:cxn ang="0">
                  <a:pos x="0" y="714"/>
                </a:cxn>
                <a:cxn ang="0">
                  <a:pos x="2" y="714"/>
                </a:cxn>
                <a:cxn ang="0">
                  <a:pos x="3" y="713"/>
                </a:cxn>
              </a:cxnLst>
              <a:rect l="0" t="0" r="r" b="b"/>
              <a:pathLst>
                <a:path w="556" h="714">
                  <a:moveTo>
                    <a:pt x="3" y="713"/>
                  </a:moveTo>
                  <a:lnTo>
                    <a:pt x="30" y="672"/>
                  </a:lnTo>
                  <a:lnTo>
                    <a:pt x="55" y="630"/>
                  </a:lnTo>
                  <a:lnTo>
                    <a:pt x="79" y="589"/>
                  </a:lnTo>
                  <a:lnTo>
                    <a:pt x="102" y="545"/>
                  </a:lnTo>
                  <a:lnTo>
                    <a:pt x="124" y="502"/>
                  </a:lnTo>
                  <a:lnTo>
                    <a:pt x="145" y="459"/>
                  </a:lnTo>
                  <a:lnTo>
                    <a:pt x="164" y="414"/>
                  </a:lnTo>
                  <a:lnTo>
                    <a:pt x="180" y="368"/>
                  </a:lnTo>
                  <a:lnTo>
                    <a:pt x="185" y="351"/>
                  </a:lnTo>
                  <a:lnTo>
                    <a:pt x="190" y="336"/>
                  </a:lnTo>
                  <a:lnTo>
                    <a:pt x="195" y="320"/>
                  </a:lnTo>
                  <a:lnTo>
                    <a:pt x="199" y="304"/>
                  </a:lnTo>
                  <a:lnTo>
                    <a:pt x="204" y="288"/>
                  </a:lnTo>
                  <a:lnTo>
                    <a:pt x="208" y="272"/>
                  </a:lnTo>
                  <a:lnTo>
                    <a:pt x="212" y="257"/>
                  </a:lnTo>
                  <a:lnTo>
                    <a:pt x="217" y="241"/>
                  </a:lnTo>
                  <a:lnTo>
                    <a:pt x="221" y="224"/>
                  </a:lnTo>
                  <a:lnTo>
                    <a:pt x="227" y="207"/>
                  </a:lnTo>
                  <a:lnTo>
                    <a:pt x="234" y="192"/>
                  </a:lnTo>
                  <a:lnTo>
                    <a:pt x="242" y="178"/>
                  </a:lnTo>
                  <a:lnTo>
                    <a:pt x="250" y="163"/>
                  </a:lnTo>
                  <a:lnTo>
                    <a:pt x="260" y="150"/>
                  </a:lnTo>
                  <a:lnTo>
                    <a:pt x="273" y="136"/>
                  </a:lnTo>
                  <a:lnTo>
                    <a:pt x="287" y="125"/>
                  </a:lnTo>
                  <a:lnTo>
                    <a:pt x="301" y="114"/>
                  </a:lnTo>
                  <a:lnTo>
                    <a:pt x="316" y="106"/>
                  </a:lnTo>
                  <a:lnTo>
                    <a:pt x="331" y="99"/>
                  </a:lnTo>
                  <a:lnTo>
                    <a:pt x="346" y="93"/>
                  </a:lnTo>
                  <a:lnTo>
                    <a:pt x="362" y="88"/>
                  </a:lnTo>
                  <a:lnTo>
                    <a:pt x="378" y="83"/>
                  </a:lnTo>
                  <a:lnTo>
                    <a:pt x="394" y="77"/>
                  </a:lnTo>
                  <a:lnTo>
                    <a:pt x="411" y="73"/>
                  </a:lnTo>
                  <a:lnTo>
                    <a:pt x="430" y="67"/>
                  </a:lnTo>
                  <a:lnTo>
                    <a:pt x="448" y="61"/>
                  </a:lnTo>
                  <a:lnTo>
                    <a:pt x="467" y="55"/>
                  </a:lnTo>
                  <a:lnTo>
                    <a:pt x="485" y="48"/>
                  </a:lnTo>
                  <a:lnTo>
                    <a:pt x="502" y="42"/>
                  </a:lnTo>
                  <a:lnTo>
                    <a:pt x="520" y="34"/>
                  </a:lnTo>
                  <a:lnTo>
                    <a:pt x="537" y="24"/>
                  </a:lnTo>
                  <a:lnTo>
                    <a:pt x="553" y="13"/>
                  </a:lnTo>
                  <a:lnTo>
                    <a:pt x="556" y="8"/>
                  </a:lnTo>
                  <a:lnTo>
                    <a:pt x="556" y="4"/>
                  </a:lnTo>
                  <a:lnTo>
                    <a:pt x="554" y="0"/>
                  </a:lnTo>
                  <a:lnTo>
                    <a:pt x="548" y="0"/>
                  </a:lnTo>
                  <a:lnTo>
                    <a:pt x="540" y="4"/>
                  </a:lnTo>
                  <a:lnTo>
                    <a:pt x="531" y="7"/>
                  </a:lnTo>
                  <a:lnTo>
                    <a:pt x="523" y="10"/>
                  </a:lnTo>
                  <a:lnTo>
                    <a:pt x="515" y="14"/>
                  </a:lnTo>
                  <a:lnTo>
                    <a:pt x="506" y="17"/>
                  </a:lnTo>
                  <a:lnTo>
                    <a:pt x="498" y="21"/>
                  </a:lnTo>
                  <a:lnTo>
                    <a:pt x="490" y="24"/>
                  </a:lnTo>
                  <a:lnTo>
                    <a:pt x="482" y="28"/>
                  </a:lnTo>
                  <a:lnTo>
                    <a:pt x="472" y="31"/>
                  </a:lnTo>
                  <a:lnTo>
                    <a:pt x="462" y="35"/>
                  </a:lnTo>
                  <a:lnTo>
                    <a:pt x="453" y="37"/>
                  </a:lnTo>
                  <a:lnTo>
                    <a:pt x="443" y="39"/>
                  </a:lnTo>
                  <a:lnTo>
                    <a:pt x="433" y="43"/>
                  </a:lnTo>
                  <a:lnTo>
                    <a:pt x="424" y="45"/>
                  </a:lnTo>
                  <a:lnTo>
                    <a:pt x="414" y="48"/>
                  </a:lnTo>
                  <a:lnTo>
                    <a:pt x="404" y="52"/>
                  </a:lnTo>
                  <a:lnTo>
                    <a:pt x="396" y="54"/>
                  </a:lnTo>
                  <a:lnTo>
                    <a:pt x="388" y="57"/>
                  </a:lnTo>
                  <a:lnTo>
                    <a:pt x="380" y="58"/>
                  </a:lnTo>
                  <a:lnTo>
                    <a:pt x="372" y="60"/>
                  </a:lnTo>
                  <a:lnTo>
                    <a:pt x="364" y="62"/>
                  </a:lnTo>
                  <a:lnTo>
                    <a:pt x="357" y="65"/>
                  </a:lnTo>
                  <a:lnTo>
                    <a:pt x="349" y="68"/>
                  </a:lnTo>
                  <a:lnTo>
                    <a:pt x="341" y="70"/>
                  </a:lnTo>
                  <a:lnTo>
                    <a:pt x="333" y="74"/>
                  </a:lnTo>
                  <a:lnTo>
                    <a:pt x="326" y="77"/>
                  </a:lnTo>
                  <a:lnTo>
                    <a:pt x="318" y="81"/>
                  </a:lnTo>
                  <a:lnTo>
                    <a:pt x="311" y="85"/>
                  </a:lnTo>
                  <a:lnTo>
                    <a:pt x="303" y="89"/>
                  </a:lnTo>
                  <a:lnTo>
                    <a:pt x="296" y="93"/>
                  </a:lnTo>
                  <a:lnTo>
                    <a:pt x="289" y="98"/>
                  </a:lnTo>
                  <a:lnTo>
                    <a:pt x="282" y="103"/>
                  </a:lnTo>
                  <a:lnTo>
                    <a:pt x="270" y="113"/>
                  </a:lnTo>
                  <a:lnTo>
                    <a:pt x="257" y="123"/>
                  </a:lnTo>
                  <a:lnTo>
                    <a:pt x="247" y="135"/>
                  </a:lnTo>
                  <a:lnTo>
                    <a:pt x="236" y="146"/>
                  </a:lnTo>
                  <a:lnTo>
                    <a:pt x="228" y="159"/>
                  </a:lnTo>
                  <a:lnTo>
                    <a:pt x="220" y="173"/>
                  </a:lnTo>
                  <a:lnTo>
                    <a:pt x="213" y="187"/>
                  </a:lnTo>
                  <a:lnTo>
                    <a:pt x="207" y="202"/>
                  </a:lnTo>
                  <a:lnTo>
                    <a:pt x="198" y="233"/>
                  </a:lnTo>
                  <a:lnTo>
                    <a:pt x="190" y="265"/>
                  </a:lnTo>
                  <a:lnTo>
                    <a:pt x="183" y="296"/>
                  </a:lnTo>
                  <a:lnTo>
                    <a:pt x="175" y="328"/>
                  </a:lnTo>
                  <a:lnTo>
                    <a:pt x="166" y="360"/>
                  </a:lnTo>
                  <a:lnTo>
                    <a:pt x="157" y="391"/>
                  </a:lnTo>
                  <a:lnTo>
                    <a:pt x="146" y="422"/>
                  </a:lnTo>
                  <a:lnTo>
                    <a:pt x="135" y="453"/>
                  </a:lnTo>
                  <a:lnTo>
                    <a:pt x="122" y="483"/>
                  </a:lnTo>
                  <a:lnTo>
                    <a:pt x="109" y="513"/>
                  </a:lnTo>
                  <a:lnTo>
                    <a:pt x="96" y="543"/>
                  </a:lnTo>
                  <a:lnTo>
                    <a:pt x="82" y="573"/>
                  </a:lnTo>
                  <a:lnTo>
                    <a:pt x="73" y="591"/>
                  </a:lnTo>
                  <a:lnTo>
                    <a:pt x="63" y="608"/>
                  </a:lnTo>
                  <a:lnTo>
                    <a:pt x="53" y="627"/>
                  </a:lnTo>
                  <a:lnTo>
                    <a:pt x="43" y="644"/>
                  </a:lnTo>
                  <a:lnTo>
                    <a:pt x="32" y="661"/>
                  </a:lnTo>
                  <a:lnTo>
                    <a:pt x="22" y="679"/>
                  </a:lnTo>
                  <a:lnTo>
                    <a:pt x="10" y="696"/>
                  </a:lnTo>
                  <a:lnTo>
                    <a:pt x="0" y="713"/>
                  </a:lnTo>
                  <a:lnTo>
                    <a:pt x="0" y="714"/>
                  </a:lnTo>
                  <a:lnTo>
                    <a:pt x="1" y="714"/>
                  </a:lnTo>
                  <a:lnTo>
                    <a:pt x="2" y="714"/>
                  </a:lnTo>
                  <a:lnTo>
                    <a:pt x="3" y="713"/>
                  </a:lnTo>
                  <a:lnTo>
                    <a:pt x="3" y="7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45" name="Freeform 97"/>
            <p:cNvSpPr>
              <a:spLocks/>
            </p:cNvSpPr>
            <p:nvPr/>
          </p:nvSpPr>
          <p:spPr bwMode="auto">
            <a:xfrm>
              <a:off x="4319" y="1898"/>
              <a:ext cx="77" cy="47"/>
            </a:xfrm>
            <a:custGeom>
              <a:avLst/>
              <a:gdLst/>
              <a:ahLst/>
              <a:cxnLst>
                <a:cxn ang="0">
                  <a:pos x="154" y="91"/>
                </a:cxn>
                <a:cxn ang="0">
                  <a:pos x="141" y="90"/>
                </a:cxn>
                <a:cxn ang="0">
                  <a:pos x="130" y="87"/>
                </a:cxn>
                <a:cxn ang="0">
                  <a:pos x="118" y="84"/>
                </a:cxn>
                <a:cxn ang="0">
                  <a:pos x="108" y="80"/>
                </a:cxn>
                <a:cxn ang="0">
                  <a:pos x="98" y="75"/>
                </a:cxn>
                <a:cxn ang="0">
                  <a:pos x="88" y="69"/>
                </a:cxn>
                <a:cxn ang="0">
                  <a:pos x="79" y="63"/>
                </a:cxn>
                <a:cxn ang="0">
                  <a:pos x="68" y="56"/>
                </a:cxn>
                <a:cxn ang="0">
                  <a:pos x="60" y="51"/>
                </a:cxn>
                <a:cxn ang="0">
                  <a:pos x="52" y="44"/>
                </a:cxn>
                <a:cxn ang="0">
                  <a:pos x="45" y="36"/>
                </a:cxn>
                <a:cxn ang="0">
                  <a:pos x="38" y="29"/>
                </a:cxn>
                <a:cxn ang="0">
                  <a:pos x="32" y="21"/>
                </a:cxn>
                <a:cxn ang="0">
                  <a:pos x="25" y="14"/>
                </a:cxn>
                <a:cxn ang="0">
                  <a:pos x="17" y="7"/>
                </a:cxn>
                <a:cxn ang="0">
                  <a:pos x="9" y="1"/>
                </a:cxn>
                <a:cxn ang="0">
                  <a:pos x="5" y="0"/>
                </a:cxn>
                <a:cxn ang="0">
                  <a:pos x="3" y="1"/>
                </a:cxn>
                <a:cxn ang="0">
                  <a:pos x="0" y="3"/>
                </a:cxn>
                <a:cxn ang="0">
                  <a:pos x="2" y="6"/>
                </a:cxn>
                <a:cxn ang="0">
                  <a:pos x="17" y="23"/>
                </a:cxn>
                <a:cxn ang="0">
                  <a:pos x="32" y="39"/>
                </a:cxn>
                <a:cxn ang="0">
                  <a:pos x="49" y="54"/>
                </a:cxn>
                <a:cxn ang="0">
                  <a:pos x="67" y="67"/>
                </a:cxn>
                <a:cxn ang="0">
                  <a:pos x="86" y="78"/>
                </a:cxn>
                <a:cxn ang="0">
                  <a:pos x="106" y="87"/>
                </a:cxn>
                <a:cxn ang="0">
                  <a:pos x="130" y="93"/>
                </a:cxn>
                <a:cxn ang="0">
                  <a:pos x="153" y="94"/>
                </a:cxn>
                <a:cxn ang="0">
                  <a:pos x="154" y="94"/>
                </a:cxn>
                <a:cxn ang="0">
                  <a:pos x="155" y="93"/>
                </a:cxn>
                <a:cxn ang="0">
                  <a:pos x="155" y="92"/>
                </a:cxn>
                <a:cxn ang="0">
                  <a:pos x="154" y="91"/>
                </a:cxn>
                <a:cxn ang="0">
                  <a:pos x="154" y="91"/>
                </a:cxn>
              </a:cxnLst>
              <a:rect l="0" t="0" r="r" b="b"/>
              <a:pathLst>
                <a:path w="155" h="94">
                  <a:moveTo>
                    <a:pt x="154" y="91"/>
                  </a:moveTo>
                  <a:lnTo>
                    <a:pt x="141" y="90"/>
                  </a:lnTo>
                  <a:lnTo>
                    <a:pt x="130" y="87"/>
                  </a:lnTo>
                  <a:lnTo>
                    <a:pt x="118" y="84"/>
                  </a:lnTo>
                  <a:lnTo>
                    <a:pt x="108" y="80"/>
                  </a:lnTo>
                  <a:lnTo>
                    <a:pt x="98" y="75"/>
                  </a:lnTo>
                  <a:lnTo>
                    <a:pt x="88" y="69"/>
                  </a:lnTo>
                  <a:lnTo>
                    <a:pt x="79" y="63"/>
                  </a:lnTo>
                  <a:lnTo>
                    <a:pt x="68" y="56"/>
                  </a:lnTo>
                  <a:lnTo>
                    <a:pt x="60" y="51"/>
                  </a:lnTo>
                  <a:lnTo>
                    <a:pt x="52" y="44"/>
                  </a:lnTo>
                  <a:lnTo>
                    <a:pt x="45" y="36"/>
                  </a:lnTo>
                  <a:lnTo>
                    <a:pt x="38" y="29"/>
                  </a:lnTo>
                  <a:lnTo>
                    <a:pt x="32" y="21"/>
                  </a:lnTo>
                  <a:lnTo>
                    <a:pt x="25" y="14"/>
                  </a:lnTo>
                  <a:lnTo>
                    <a:pt x="17" y="7"/>
                  </a:lnTo>
                  <a:lnTo>
                    <a:pt x="9" y="1"/>
                  </a:lnTo>
                  <a:lnTo>
                    <a:pt x="5" y="0"/>
                  </a:lnTo>
                  <a:lnTo>
                    <a:pt x="3" y="1"/>
                  </a:lnTo>
                  <a:lnTo>
                    <a:pt x="0" y="3"/>
                  </a:lnTo>
                  <a:lnTo>
                    <a:pt x="2" y="6"/>
                  </a:lnTo>
                  <a:lnTo>
                    <a:pt x="17" y="23"/>
                  </a:lnTo>
                  <a:lnTo>
                    <a:pt x="32" y="39"/>
                  </a:lnTo>
                  <a:lnTo>
                    <a:pt x="49" y="54"/>
                  </a:lnTo>
                  <a:lnTo>
                    <a:pt x="67" y="67"/>
                  </a:lnTo>
                  <a:lnTo>
                    <a:pt x="86" y="78"/>
                  </a:lnTo>
                  <a:lnTo>
                    <a:pt x="106" y="87"/>
                  </a:lnTo>
                  <a:lnTo>
                    <a:pt x="130" y="93"/>
                  </a:lnTo>
                  <a:lnTo>
                    <a:pt x="153" y="94"/>
                  </a:lnTo>
                  <a:lnTo>
                    <a:pt x="154" y="94"/>
                  </a:lnTo>
                  <a:lnTo>
                    <a:pt x="155" y="93"/>
                  </a:lnTo>
                  <a:lnTo>
                    <a:pt x="155" y="92"/>
                  </a:lnTo>
                  <a:lnTo>
                    <a:pt x="154" y="91"/>
                  </a:lnTo>
                  <a:lnTo>
                    <a:pt x="154" y="9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46" name="Freeform 98"/>
            <p:cNvSpPr>
              <a:spLocks/>
            </p:cNvSpPr>
            <p:nvPr/>
          </p:nvSpPr>
          <p:spPr bwMode="auto">
            <a:xfrm>
              <a:off x="4303" y="1898"/>
              <a:ext cx="42" cy="68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6" y="11"/>
                </a:cxn>
                <a:cxn ang="0">
                  <a:pos x="0" y="27"/>
                </a:cxn>
                <a:cxn ang="0">
                  <a:pos x="0" y="46"/>
                </a:cxn>
                <a:cxn ang="0">
                  <a:pos x="4" y="63"/>
                </a:cxn>
                <a:cxn ang="0">
                  <a:pos x="7" y="76"/>
                </a:cxn>
                <a:cxn ang="0">
                  <a:pos x="13" y="87"/>
                </a:cxn>
                <a:cxn ang="0">
                  <a:pos x="21" y="99"/>
                </a:cxn>
                <a:cxn ang="0">
                  <a:pos x="30" y="109"/>
                </a:cxn>
                <a:cxn ang="0">
                  <a:pos x="39" y="118"/>
                </a:cxn>
                <a:cxn ang="0">
                  <a:pos x="51" y="127"/>
                </a:cxn>
                <a:cxn ang="0">
                  <a:pos x="64" y="132"/>
                </a:cxn>
                <a:cxn ang="0">
                  <a:pos x="76" y="136"/>
                </a:cxn>
                <a:cxn ang="0">
                  <a:pos x="79" y="135"/>
                </a:cxn>
                <a:cxn ang="0">
                  <a:pos x="82" y="133"/>
                </a:cxn>
                <a:cxn ang="0">
                  <a:pos x="83" y="130"/>
                </a:cxn>
                <a:cxn ang="0">
                  <a:pos x="82" y="128"/>
                </a:cxn>
                <a:cxn ang="0">
                  <a:pos x="74" y="123"/>
                </a:cxn>
                <a:cxn ang="0">
                  <a:pos x="66" y="117"/>
                </a:cxn>
                <a:cxn ang="0">
                  <a:pos x="59" y="113"/>
                </a:cxn>
                <a:cxn ang="0">
                  <a:pos x="51" y="107"/>
                </a:cxn>
                <a:cxn ang="0">
                  <a:pos x="44" y="101"/>
                </a:cxn>
                <a:cxn ang="0">
                  <a:pos x="37" y="94"/>
                </a:cxn>
                <a:cxn ang="0">
                  <a:pos x="31" y="87"/>
                </a:cxn>
                <a:cxn ang="0">
                  <a:pos x="26" y="79"/>
                </a:cxn>
                <a:cxn ang="0">
                  <a:pos x="16" y="62"/>
                </a:cxn>
                <a:cxn ang="0">
                  <a:pos x="9" y="40"/>
                </a:cxn>
                <a:cxn ang="0">
                  <a:pos x="9" y="18"/>
                </a:cxn>
                <a:cxn ang="0">
                  <a:pos x="21" y="3"/>
                </a:cxn>
                <a:cxn ang="0">
                  <a:pos x="22" y="2"/>
                </a:cxn>
                <a:cxn ang="0">
                  <a:pos x="22" y="1"/>
                </a:cxn>
                <a:cxn ang="0">
                  <a:pos x="22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83" h="136">
                  <a:moveTo>
                    <a:pt x="20" y="0"/>
                  </a:moveTo>
                  <a:lnTo>
                    <a:pt x="6" y="11"/>
                  </a:lnTo>
                  <a:lnTo>
                    <a:pt x="0" y="27"/>
                  </a:lnTo>
                  <a:lnTo>
                    <a:pt x="0" y="46"/>
                  </a:lnTo>
                  <a:lnTo>
                    <a:pt x="4" y="63"/>
                  </a:lnTo>
                  <a:lnTo>
                    <a:pt x="7" y="76"/>
                  </a:lnTo>
                  <a:lnTo>
                    <a:pt x="13" y="87"/>
                  </a:lnTo>
                  <a:lnTo>
                    <a:pt x="21" y="99"/>
                  </a:lnTo>
                  <a:lnTo>
                    <a:pt x="30" y="109"/>
                  </a:lnTo>
                  <a:lnTo>
                    <a:pt x="39" y="118"/>
                  </a:lnTo>
                  <a:lnTo>
                    <a:pt x="51" y="127"/>
                  </a:lnTo>
                  <a:lnTo>
                    <a:pt x="64" y="132"/>
                  </a:lnTo>
                  <a:lnTo>
                    <a:pt x="76" y="136"/>
                  </a:lnTo>
                  <a:lnTo>
                    <a:pt x="79" y="135"/>
                  </a:lnTo>
                  <a:lnTo>
                    <a:pt x="82" y="133"/>
                  </a:lnTo>
                  <a:lnTo>
                    <a:pt x="83" y="130"/>
                  </a:lnTo>
                  <a:lnTo>
                    <a:pt x="82" y="128"/>
                  </a:lnTo>
                  <a:lnTo>
                    <a:pt x="74" y="123"/>
                  </a:lnTo>
                  <a:lnTo>
                    <a:pt x="66" y="117"/>
                  </a:lnTo>
                  <a:lnTo>
                    <a:pt x="59" y="113"/>
                  </a:lnTo>
                  <a:lnTo>
                    <a:pt x="51" y="107"/>
                  </a:lnTo>
                  <a:lnTo>
                    <a:pt x="44" y="101"/>
                  </a:lnTo>
                  <a:lnTo>
                    <a:pt x="37" y="94"/>
                  </a:lnTo>
                  <a:lnTo>
                    <a:pt x="31" y="87"/>
                  </a:lnTo>
                  <a:lnTo>
                    <a:pt x="26" y="79"/>
                  </a:lnTo>
                  <a:lnTo>
                    <a:pt x="16" y="62"/>
                  </a:lnTo>
                  <a:lnTo>
                    <a:pt x="9" y="40"/>
                  </a:lnTo>
                  <a:lnTo>
                    <a:pt x="9" y="18"/>
                  </a:lnTo>
                  <a:lnTo>
                    <a:pt x="21" y="3"/>
                  </a:lnTo>
                  <a:lnTo>
                    <a:pt x="22" y="2"/>
                  </a:lnTo>
                  <a:lnTo>
                    <a:pt x="22" y="1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47" name="Freeform 99"/>
            <p:cNvSpPr>
              <a:spLocks/>
            </p:cNvSpPr>
            <p:nvPr/>
          </p:nvSpPr>
          <p:spPr bwMode="auto">
            <a:xfrm>
              <a:off x="4297" y="1911"/>
              <a:ext cx="117" cy="61"/>
            </a:xfrm>
            <a:custGeom>
              <a:avLst/>
              <a:gdLst/>
              <a:ahLst/>
              <a:cxnLst>
                <a:cxn ang="0">
                  <a:pos x="1" y="121"/>
                </a:cxn>
                <a:cxn ang="0">
                  <a:pos x="18" y="123"/>
                </a:cxn>
                <a:cxn ang="0">
                  <a:pos x="35" y="122"/>
                </a:cxn>
                <a:cxn ang="0">
                  <a:pos x="54" y="120"/>
                </a:cxn>
                <a:cxn ang="0">
                  <a:pos x="71" y="115"/>
                </a:cxn>
                <a:cxn ang="0">
                  <a:pos x="88" y="111"/>
                </a:cxn>
                <a:cxn ang="0">
                  <a:pos x="106" y="105"/>
                </a:cxn>
                <a:cxn ang="0">
                  <a:pos x="122" y="98"/>
                </a:cxn>
                <a:cxn ang="0">
                  <a:pos x="138" y="92"/>
                </a:cxn>
                <a:cxn ang="0">
                  <a:pos x="153" y="87"/>
                </a:cxn>
                <a:cxn ang="0">
                  <a:pos x="168" y="79"/>
                </a:cxn>
                <a:cxn ang="0">
                  <a:pos x="183" y="70"/>
                </a:cxn>
                <a:cxn ang="0">
                  <a:pos x="197" y="60"/>
                </a:cxn>
                <a:cxn ang="0">
                  <a:pos x="209" y="49"/>
                </a:cxn>
                <a:cxn ang="0">
                  <a:pos x="220" y="36"/>
                </a:cxn>
                <a:cxn ang="0">
                  <a:pos x="229" y="22"/>
                </a:cxn>
                <a:cxn ang="0">
                  <a:pos x="234" y="7"/>
                </a:cxn>
                <a:cxn ang="0">
                  <a:pos x="234" y="4"/>
                </a:cxn>
                <a:cxn ang="0">
                  <a:pos x="231" y="0"/>
                </a:cxn>
                <a:cxn ang="0">
                  <a:pos x="228" y="0"/>
                </a:cxn>
                <a:cxn ang="0">
                  <a:pos x="224" y="2"/>
                </a:cxn>
                <a:cxn ang="0">
                  <a:pos x="221" y="8"/>
                </a:cxn>
                <a:cxn ang="0">
                  <a:pos x="216" y="14"/>
                </a:cxn>
                <a:cxn ang="0">
                  <a:pos x="212" y="20"/>
                </a:cxn>
                <a:cxn ang="0">
                  <a:pos x="208" y="26"/>
                </a:cxn>
                <a:cxn ang="0">
                  <a:pos x="204" y="31"/>
                </a:cxn>
                <a:cxn ang="0">
                  <a:pos x="199" y="37"/>
                </a:cxn>
                <a:cxn ang="0">
                  <a:pos x="193" y="42"/>
                </a:cxn>
                <a:cxn ang="0">
                  <a:pos x="189" y="47"/>
                </a:cxn>
                <a:cxn ang="0">
                  <a:pos x="183" y="53"/>
                </a:cxn>
                <a:cxn ang="0">
                  <a:pos x="175" y="58"/>
                </a:cxn>
                <a:cxn ang="0">
                  <a:pos x="168" y="62"/>
                </a:cxn>
                <a:cxn ang="0">
                  <a:pos x="159" y="67"/>
                </a:cxn>
                <a:cxn ang="0">
                  <a:pos x="151" y="70"/>
                </a:cxn>
                <a:cxn ang="0">
                  <a:pos x="141" y="74"/>
                </a:cxn>
                <a:cxn ang="0">
                  <a:pos x="133" y="77"/>
                </a:cxn>
                <a:cxn ang="0">
                  <a:pos x="125" y="81"/>
                </a:cxn>
                <a:cxn ang="0">
                  <a:pos x="111" y="88"/>
                </a:cxn>
                <a:cxn ang="0">
                  <a:pos x="96" y="95"/>
                </a:cxn>
                <a:cxn ang="0">
                  <a:pos x="81" y="102"/>
                </a:cxn>
                <a:cxn ang="0">
                  <a:pos x="67" y="107"/>
                </a:cxn>
                <a:cxn ang="0">
                  <a:pos x="50" y="113"/>
                </a:cxn>
                <a:cxn ang="0">
                  <a:pos x="35" y="117"/>
                </a:cxn>
                <a:cxn ang="0">
                  <a:pos x="19" y="118"/>
                </a:cxn>
                <a:cxn ang="0">
                  <a:pos x="3" y="117"/>
                </a:cxn>
                <a:cxn ang="0">
                  <a:pos x="2" y="117"/>
                </a:cxn>
                <a:cxn ang="0">
                  <a:pos x="1" y="118"/>
                </a:cxn>
                <a:cxn ang="0">
                  <a:pos x="0" y="120"/>
                </a:cxn>
                <a:cxn ang="0">
                  <a:pos x="1" y="121"/>
                </a:cxn>
                <a:cxn ang="0">
                  <a:pos x="1" y="121"/>
                </a:cxn>
              </a:cxnLst>
              <a:rect l="0" t="0" r="r" b="b"/>
              <a:pathLst>
                <a:path w="234" h="123">
                  <a:moveTo>
                    <a:pt x="1" y="121"/>
                  </a:moveTo>
                  <a:lnTo>
                    <a:pt x="18" y="123"/>
                  </a:lnTo>
                  <a:lnTo>
                    <a:pt x="35" y="122"/>
                  </a:lnTo>
                  <a:lnTo>
                    <a:pt x="54" y="120"/>
                  </a:lnTo>
                  <a:lnTo>
                    <a:pt x="71" y="115"/>
                  </a:lnTo>
                  <a:lnTo>
                    <a:pt x="88" y="111"/>
                  </a:lnTo>
                  <a:lnTo>
                    <a:pt x="106" y="105"/>
                  </a:lnTo>
                  <a:lnTo>
                    <a:pt x="122" y="98"/>
                  </a:lnTo>
                  <a:lnTo>
                    <a:pt x="138" y="92"/>
                  </a:lnTo>
                  <a:lnTo>
                    <a:pt x="153" y="87"/>
                  </a:lnTo>
                  <a:lnTo>
                    <a:pt x="168" y="79"/>
                  </a:lnTo>
                  <a:lnTo>
                    <a:pt x="183" y="70"/>
                  </a:lnTo>
                  <a:lnTo>
                    <a:pt x="197" y="60"/>
                  </a:lnTo>
                  <a:lnTo>
                    <a:pt x="209" y="49"/>
                  </a:lnTo>
                  <a:lnTo>
                    <a:pt x="220" y="36"/>
                  </a:lnTo>
                  <a:lnTo>
                    <a:pt x="229" y="22"/>
                  </a:lnTo>
                  <a:lnTo>
                    <a:pt x="234" y="7"/>
                  </a:lnTo>
                  <a:lnTo>
                    <a:pt x="234" y="4"/>
                  </a:lnTo>
                  <a:lnTo>
                    <a:pt x="231" y="0"/>
                  </a:lnTo>
                  <a:lnTo>
                    <a:pt x="228" y="0"/>
                  </a:lnTo>
                  <a:lnTo>
                    <a:pt x="224" y="2"/>
                  </a:lnTo>
                  <a:lnTo>
                    <a:pt x="221" y="8"/>
                  </a:lnTo>
                  <a:lnTo>
                    <a:pt x="216" y="14"/>
                  </a:lnTo>
                  <a:lnTo>
                    <a:pt x="212" y="20"/>
                  </a:lnTo>
                  <a:lnTo>
                    <a:pt x="208" y="26"/>
                  </a:lnTo>
                  <a:lnTo>
                    <a:pt x="204" y="31"/>
                  </a:lnTo>
                  <a:lnTo>
                    <a:pt x="199" y="37"/>
                  </a:lnTo>
                  <a:lnTo>
                    <a:pt x="193" y="42"/>
                  </a:lnTo>
                  <a:lnTo>
                    <a:pt x="189" y="47"/>
                  </a:lnTo>
                  <a:lnTo>
                    <a:pt x="183" y="53"/>
                  </a:lnTo>
                  <a:lnTo>
                    <a:pt x="175" y="58"/>
                  </a:lnTo>
                  <a:lnTo>
                    <a:pt x="168" y="62"/>
                  </a:lnTo>
                  <a:lnTo>
                    <a:pt x="159" y="67"/>
                  </a:lnTo>
                  <a:lnTo>
                    <a:pt x="151" y="70"/>
                  </a:lnTo>
                  <a:lnTo>
                    <a:pt x="141" y="74"/>
                  </a:lnTo>
                  <a:lnTo>
                    <a:pt x="133" y="77"/>
                  </a:lnTo>
                  <a:lnTo>
                    <a:pt x="125" y="81"/>
                  </a:lnTo>
                  <a:lnTo>
                    <a:pt x="111" y="88"/>
                  </a:lnTo>
                  <a:lnTo>
                    <a:pt x="96" y="95"/>
                  </a:lnTo>
                  <a:lnTo>
                    <a:pt x="81" y="102"/>
                  </a:lnTo>
                  <a:lnTo>
                    <a:pt x="67" y="107"/>
                  </a:lnTo>
                  <a:lnTo>
                    <a:pt x="50" y="113"/>
                  </a:lnTo>
                  <a:lnTo>
                    <a:pt x="35" y="117"/>
                  </a:lnTo>
                  <a:lnTo>
                    <a:pt x="19" y="118"/>
                  </a:lnTo>
                  <a:lnTo>
                    <a:pt x="3" y="117"/>
                  </a:lnTo>
                  <a:lnTo>
                    <a:pt x="2" y="117"/>
                  </a:lnTo>
                  <a:lnTo>
                    <a:pt x="1" y="118"/>
                  </a:lnTo>
                  <a:lnTo>
                    <a:pt x="0" y="120"/>
                  </a:lnTo>
                  <a:lnTo>
                    <a:pt x="1" y="121"/>
                  </a:lnTo>
                  <a:lnTo>
                    <a:pt x="1" y="1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48" name="Freeform 100"/>
            <p:cNvSpPr>
              <a:spLocks/>
            </p:cNvSpPr>
            <p:nvPr/>
          </p:nvSpPr>
          <p:spPr bwMode="auto">
            <a:xfrm>
              <a:off x="4403" y="1926"/>
              <a:ext cx="129" cy="8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5" y="6"/>
                </a:cxn>
                <a:cxn ang="0">
                  <a:pos x="11" y="8"/>
                </a:cxn>
                <a:cxn ang="0">
                  <a:pos x="17" y="11"/>
                </a:cxn>
                <a:cxn ang="0">
                  <a:pos x="23" y="13"/>
                </a:cxn>
                <a:cxn ang="0">
                  <a:pos x="28" y="16"/>
                </a:cxn>
                <a:cxn ang="0">
                  <a:pos x="34" y="19"/>
                </a:cxn>
                <a:cxn ang="0">
                  <a:pos x="40" y="21"/>
                </a:cxn>
                <a:cxn ang="0">
                  <a:pos x="46" y="24"/>
                </a:cxn>
                <a:cxn ang="0">
                  <a:pos x="54" y="28"/>
                </a:cxn>
                <a:cxn ang="0">
                  <a:pos x="61" y="33"/>
                </a:cxn>
                <a:cxn ang="0">
                  <a:pos x="68" y="38"/>
                </a:cxn>
                <a:cxn ang="0">
                  <a:pos x="75" y="43"/>
                </a:cxn>
                <a:cxn ang="0">
                  <a:pos x="81" y="49"/>
                </a:cxn>
                <a:cxn ang="0">
                  <a:pos x="88" y="54"/>
                </a:cxn>
                <a:cxn ang="0">
                  <a:pos x="94" y="60"/>
                </a:cxn>
                <a:cxn ang="0">
                  <a:pos x="101" y="66"/>
                </a:cxn>
                <a:cxn ang="0">
                  <a:pos x="118" y="80"/>
                </a:cxn>
                <a:cxn ang="0">
                  <a:pos x="134" y="92"/>
                </a:cxn>
                <a:cxn ang="0">
                  <a:pos x="152" y="105"/>
                </a:cxn>
                <a:cxn ang="0">
                  <a:pos x="169" y="118"/>
                </a:cxn>
                <a:cxn ang="0">
                  <a:pos x="186" y="130"/>
                </a:cxn>
                <a:cxn ang="0">
                  <a:pos x="204" y="142"/>
                </a:cxn>
                <a:cxn ang="0">
                  <a:pos x="221" y="154"/>
                </a:cxn>
                <a:cxn ang="0">
                  <a:pos x="239" y="165"/>
                </a:cxn>
                <a:cxn ang="0">
                  <a:pos x="247" y="166"/>
                </a:cxn>
                <a:cxn ang="0">
                  <a:pos x="254" y="162"/>
                </a:cxn>
                <a:cxn ang="0">
                  <a:pos x="258" y="155"/>
                </a:cxn>
                <a:cxn ang="0">
                  <a:pos x="254" y="149"/>
                </a:cxn>
                <a:cxn ang="0">
                  <a:pos x="236" y="137"/>
                </a:cxn>
                <a:cxn ang="0">
                  <a:pos x="219" y="127"/>
                </a:cxn>
                <a:cxn ang="0">
                  <a:pos x="200" y="114"/>
                </a:cxn>
                <a:cxn ang="0">
                  <a:pos x="183" y="103"/>
                </a:cxn>
                <a:cxn ang="0">
                  <a:pos x="166" y="90"/>
                </a:cxn>
                <a:cxn ang="0">
                  <a:pos x="148" y="79"/>
                </a:cxn>
                <a:cxn ang="0">
                  <a:pos x="131" y="66"/>
                </a:cxn>
                <a:cxn ang="0">
                  <a:pos x="114" y="53"/>
                </a:cxn>
                <a:cxn ang="0">
                  <a:pos x="107" y="49"/>
                </a:cxn>
                <a:cxn ang="0">
                  <a:pos x="100" y="43"/>
                </a:cxn>
                <a:cxn ang="0">
                  <a:pos x="93" y="38"/>
                </a:cxn>
                <a:cxn ang="0">
                  <a:pos x="86" y="33"/>
                </a:cxn>
                <a:cxn ang="0">
                  <a:pos x="79" y="27"/>
                </a:cxn>
                <a:cxn ang="0">
                  <a:pos x="71" y="22"/>
                </a:cxn>
                <a:cxn ang="0">
                  <a:pos x="64" y="18"/>
                </a:cxn>
                <a:cxn ang="0">
                  <a:pos x="56" y="14"/>
                </a:cxn>
                <a:cxn ang="0">
                  <a:pos x="49" y="12"/>
                </a:cxn>
                <a:cxn ang="0">
                  <a:pos x="43" y="10"/>
                </a:cxn>
                <a:cxn ang="0">
                  <a:pos x="37" y="8"/>
                </a:cxn>
                <a:cxn ang="0">
                  <a:pos x="30" y="6"/>
                </a:cxn>
                <a:cxn ang="0">
                  <a:pos x="23" y="5"/>
                </a:cxn>
                <a:cxn ang="0">
                  <a:pos x="16" y="4"/>
                </a:cxn>
                <a:cxn ang="0">
                  <a:pos x="10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0" y="3"/>
                </a:cxn>
                <a:cxn ang="0">
                  <a:pos x="0" y="3"/>
                </a:cxn>
              </a:cxnLst>
              <a:rect l="0" t="0" r="r" b="b"/>
              <a:pathLst>
                <a:path w="258" h="166">
                  <a:moveTo>
                    <a:pt x="0" y="3"/>
                  </a:moveTo>
                  <a:lnTo>
                    <a:pt x="5" y="6"/>
                  </a:lnTo>
                  <a:lnTo>
                    <a:pt x="11" y="8"/>
                  </a:lnTo>
                  <a:lnTo>
                    <a:pt x="17" y="11"/>
                  </a:lnTo>
                  <a:lnTo>
                    <a:pt x="23" y="13"/>
                  </a:lnTo>
                  <a:lnTo>
                    <a:pt x="28" y="16"/>
                  </a:lnTo>
                  <a:lnTo>
                    <a:pt x="34" y="19"/>
                  </a:lnTo>
                  <a:lnTo>
                    <a:pt x="40" y="21"/>
                  </a:lnTo>
                  <a:lnTo>
                    <a:pt x="46" y="24"/>
                  </a:lnTo>
                  <a:lnTo>
                    <a:pt x="54" y="28"/>
                  </a:lnTo>
                  <a:lnTo>
                    <a:pt x="61" y="33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1" y="49"/>
                  </a:lnTo>
                  <a:lnTo>
                    <a:pt x="88" y="54"/>
                  </a:lnTo>
                  <a:lnTo>
                    <a:pt x="94" y="60"/>
                  </a:lnTo>
                  <a:lnTo>
                    <a:pt x="101" y="66"/>
                  </a:lnTo>
                  <a:lnTo>
                    <a:pt x="118" y="80"/>
                  </a:lnTo>
                  <a:lnTo>
                    <a:pt x="134" y="92"/>
                  </a:lnTo>
                  <a:lnTo>
                    <a:pt x="152" y="105"/>
                  </a:lnTo>
                  <a:lnTo>
                    <a:pt x="169" y="118"/>
                  </a:lnTo>
                  <a:lnTo>
                    <a:pt x="186" y="130"/>
                  </a:lnTo>
                  <a:lnTo>
                    <a:pt x="204" y="142"/>
                  </a:lnTo>
                  <a:lnTo>
                    <a:pt x="221" y="154"/>
                  </a:lnTo>
                  <a:lnTo>
                    <a:pt x="239" y="165"/>
                  </a:lnTo>
                  <a:lnTo>
                    <a:pt x="247" y="166"/>
                  </a:lnTo>
                  <a:lnTo>
                    <a:pt x="254" y="162"/>
                  </a:lnTo>
                  <a:lnTo>
                    <a:pt x="258" y="155"/>
                  </a:lnTo>
                  <a:lnTo>
                    <a:pt x="254" y="149"/>
                  </a:lnTo>
                  <a:lnTo>
                    <a:pt x="236" y="137"/>
                  </a:lnTo>
                  <a:lnTo>
                    <a:pt x="219" y="127"/>
                  </a:lnTo>
                  <a:lnTo>
                    <a:pt x="200" y="114"/>
                  </a:lnTo>
                  <a:lnTo>
                    <a:pt x="183" y="103"/>
                  </a:lnTo>
                  <a:lnTo>
                    <a:pt x="166" y="90"/>
                  </a:lnTo>
                  <a:lnTo>
                    <a:pt x="148" y="79"/>
                  </a:lnTo>
                  <a:lnTo>
                    <a:pt x="131" y="66"/>
                  </a:lnTo>
                  <a:lnTo>
                    <a:pt x="114" y="53"/>
                  </a:lnTo>
                  <a:lnTo>
                    <a:pt x="107" y="49"/>
                  </a:lnTo>
                  <a:lnTo>
                    <a:pt x="100" y="43"/>
                  </a:lnTo>
                  <a:lnTo>
                    <a:pt x="93" y="38"/>
                  </a:lnTo>
                  <a:lnTo>
                    <a:pt x="86" y="33"/>
                  </a:lnTo>
                  <a:lnTo>
                    <a:pt x="79" y="27"/>
                  </a:lnTo>
                  <a:lnTo>
                    <a:pt x="71" y="22"/>
                  </a:lnTo>
                  <a:lnTo>
                    <a:pt x="64" y="18"/>
                  </a:lnTo>
                  <a:lnTo>
                    <a:pt x="56" y="14"/>
                  </a:lnTo>
                  <a:lnTo>
                    <a:pt x="49" y="12"/>
                  </a:lnTo>
                  <a:lnTo>
                    <a:pt x="43" y="10"/>
                  </a:lnTo>
                  <a:lnTo>
                    <a:pt x="37" y="8"/>
                  </a:lnTo>
                  <a:lnTo>
                    <a:pt x="30" y="6"/>
                  </a:lnTo>
                  <a:lnTo>
                    <a:pt x="23" y="5"/>
                  </a:lnTo>
                  <a:lnTo>
                    <a:pt x="16" y="4"/>
                  </a:lnTo>
                  <a:lnTo>
                    <a:pt x="10" y="1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49" name="Freeform 101"/>
            <p:cNvSpPr>
              <a:spLocks/>
            </p:cNvSpPr>
            <p:nvPr/>
          </p:nvSpPr>
          <p:spPr bwMode="auto">
            <a:xfrm>
              <a:off x="4646" y="2037"/>
              <a:ext cx="211" cy="208"/>
            </a:xfrm>
            <a:custGeom>
              <a:avLst/>
              <a:gdLst/>
              <a:ahLst/>
              <a:cxnLst>
                <a:cxn ang="0">
                  <a:pos x="25" y="17"/>
                </a:cxn>
                <a:cxn ang="0">
                  <a:pos x="66" y="28"/>
                </a:cxn>
                <a:cxn ang="0">
                  <a:pos x="109" y="43"/>
                </a:cxn>
                <a:cxn ang="0">
                  <a:pos x="149" y="60"/>
                </a:cxn>
                <a:cxn ang="0">
                  <a:pos x="189" y="79"/>
                </a:cxn>
                <a:cxn ang="0">
                  <a:pos x="227" y="101"/>
                </a:cxn>
                <a:cxn ang="0">
                  <a:pos x="263" y="125"/>
                </a:cxn>
                <a:cxn ang="0">
                  <a:pos x="297" y="153"/>
                </a:cxn>
                <a:cxn ang="0">
                  <a:pos x="320" y="174"/>
                </a:cxn>
                <a:cxn ang="0">
                  <a:pos x="334" y="187"/>
                </a:cxn>
                <a:cxn ang="0">
                  <a:pos x="348" y="202"/>
                </a:cxn>
                <a:cxn ang="0">
                  <a:pos x="359" y="217"/>
                </a:cxn>
                <a:cxn ang="0">
                  <a:pos x="378" y="247"/>
                </a:cxn>
                <a:cxn ang="0">
                  <a:pos x="396" y="292"/>
                </a:cxn>
                <a:cxn ang="0">
                  <a:pos x="406" y="341"/>
                </a:cxn>
                <a:cxn ang="0">
                  <a:pos x="412" y="389"/>
                </a:cxn>
                <a:cxn ang="0">
                  <a:pos x="416" y="414"/>
                </a:cxn>
                <a:cxn ang="0">
                  <a:pos x="420" y="412"/>
                </a:cxn>
                <a:cxn ang="0">
                  <a:pos x="422" y="386"/>
                </a:cxn>
                <a:cxn ang="0">
                  <a:pos x="419" y="335"/>
                </a:cxn>
                <a:cxn ang="0">
                  <a:pos x="410" y="286"/>
                </a:cxn>
                <a:cxn ang="0">
                  <a:pos x="391" y="240"/>
                </a:cxn>
                <a:cxn ang="0">
                  <a:pos x="373" y="210"/>
                </a:cxn>
                <a:cxn ang="0">
                  <a:pos x="360" y="194"/>
                </a:cxn>
                <a:cxn ang="0">
                  <a:pos x="348" y="179"/>
                </a:cxn>
                <a:cxn ang="0">
                  <a:pos x="333" y="164"/>
                </a:cxn>
                <a:cxn ang="0">
                  <a:pos x="310" y="142"/>
                </a:cxn>
                <a:cxn ang="0">
                  <a:pos x="275" y="116"/>
                </a:cxn>
                <a:cxn ang="0">
                  <a:pos x="238" y="92"/>
                </a:cxn>
                <a:cxn ang="0">
                  <a:pos x="199" y="70"/>
                </a:cxn>
                <a:cxn ang="0">
                  <a:pos x="159" y="51"/>
                </a:cxn>
                <a:cxn ang="0">
                  <a:pos x="117" y="34"/>
                </a:cxn>
                <a:cxn ang="0">
                  <a:pos x="75" y="19"/>
                </a:cxn>
                <a:cxn ang="0">
                  <a:pos x="32" y="5"/>
                </a:cxn>
                <a:cxn ang="0">
                  <a:pos x="5" y="1"/>
                </a:cxn>
                <a:cxn ang="0">
                  <a:pos x="0" y="8"/>
                </a:cxn>
                <a:cxn ang="0">
                  <a:pos x="3" y="11"/>
                </a:cxn>
              </a:cxnLst>
              <a:rect l="0" t="0" r="r" b="b"/>
              <a:pathLst>
                <a:path w="422" h="414">
                  <a:moveTo>
                    <a:pt x="3" y="11"/>
                  </a:moveTo>
                  <a:lnTo>
                    <a:pt x="25" y="17"/>
                  </a:lnTo>
                  <a:lnTo>
                    <a:pt x="46" y="23"/>
                  </a:lnTo>
                  <a:lnTo>
                    <a:pt x="66" y="28"/>
                  </a:lnTo>
                  <a:lnTo>
                    <a:pt x="88" y="35"/>
                  </a:lnTo>
                  <a:lnTo>
                    <a:pt x="109" y="43"/>
                  </a:lnTo>
                  <a:lnTo>
                    <a:pt x="129" y="51"/>
                  </a:lnTo>
                  <a:lnTo>
                    <a:pt x="149" y="60"/>
                  </a:lnTo>
                  <a:lnTo>
                    <a:pt x="169" y="70"/>
                  </a:lnTo>
                  <a:lnTo>
                    <a:pt x="189" y="79"/>
                  </a:lnTo>
                  <a:lnTo>
                    <a:pt x="208" y="89"/>
                  </a:lnTo>
                  <a:lnTo>
                    <a:pt x="227" y="101"/>
                  </a:lnTo>
                  <a:lnTo>
                    <a:pt x="245" y="113"/>
                  </a:lnTo>
                  <a:lnTo>
                    <a:pt x="263" y="125"/>
                  </a:lnTo>
                  <a:lnTo>
                    <a:pt x="281" y="139"/>
                  </a:lnTo>
                  <a:lnTo>
                    <a:pt x="297" y="153"/>
                  </a:lnTo>
                  <a:lnTo>
                    <a:pt x="313" y="167"/>
                  </a:lnTo>
                  <a:lnTo>
                    <a:pt x="320" y="174"/>
                  </a:lnTo>
                  <a:lnTo>
                    <a:pt x="327" y="180"/>
                  </a:lnTo>
                  <a:lnTo>
                    <a:pt x="334" y="187"/>
                  </a:lnTo>
                  <a:lnTo>
                    <a:pt x="341" y="195"/>
                  </a:lnTo>
                  <a:lnTo>
                    <a:pt x="348" y="202"/>
                  </a:lnTo>
                  <a:lnTo>
                    <a:pt x="353" y="210"/>
                  </a:lnTo>
                  <a:lnTo>
                    <a:pt x="359" y="217"/>
                  </a:lnTo>
                  <a:lnTo>
                    <a:pt x="365" y="225"/>
                  </a:lnTo>
                  <a:lnTo>
                    <a:pt x="378" y="247"/>
                  </a:lnTo>
                  <a:lnTo>
                    <a:pt x="388" y="269"/>
                  </a:lnTo>
                  <a:lnTo>
                    <a:pt x="396" y="292"/>
                  </a:lnTo>
                  <a:lnTo>
                    <a:pt x="402" y="316"/>
                  </a:lnTo>
                  <a:lnTo>
                    <a:pt x="406" y="341"/>
                  </a:lnTo>
                  <a:lnTo>
                    <a:pt x="410" y="365"/>
                  </a:lnTo>
                  <a:lnTo>
                    <a:pt x="412" y="389"/>
                  </a:lnTo>
                  <a:lnTo>
                    <a:pt x="413" y="413"/>
                  </a:lnTo>
                  <a:lnTo>
                    <a:pt x="416" y="414"/>
                  </a:lnTo>
                  <a:lnTo>
                    <a:pt x="418" y="413"/>
                  </a:lnTo>
                  <a:lnTo>
                    <a:pt x="420" y="412"/>
                  </a:lnTo>
                  <a:lnTo>
                    <a:pt x="421" y="410"/>
                  </a:lnTo>
                  <a:lnTo>
                    <a:pt x="422" y="386"/>
                  </a:lnTo>
                  <a:lnTo>
                    <a:pt x="421" y="360"/>
                  </a:lnTo>
                  <a:lnTo>
                    <a:pt x="419" y="335"/>
                  </a:lnTo>
                  <a:lnTo>
                    <a:pt x="416" y="311"/>
                  </a:lnTo>
                  <a:lnTo>
                    <a:pt x="410" y="286"/>
                  </a:lnTo>
                  <a:lnTo>
                    <a:pt x="402" y="263"/>
                  </a:lnTo>
                  <a:lnTo>
                    <a:pt x="391" y="240"/>
                  </a:lnTo>
                  <a:lnTo>
                    <a:pt x="379" y="219"/>
                  </a:lnTo>
                  <a:lnTo>
                    <a:pt x="373" y="210"/>
                  </a:lnTo>
                  <a:lnTo>
                    <a:pt x="367" y="202"/>
                  </a:lnTo>
                  <a:lnTo>
                    <a:pt x="360" y="194"/>
                  </a:lnTo>
                  <a:lnTo>
                    <a:pt x="355" y="186"/>
                  </a:lnTo>
                  <a:lnTo>
                    <a:pt x="348" y="179"/>
                  </a:lnTo>
                  <a:lnTo>
                    <a:pt x="341" y="171"/>
                  </a:lnTo>
                  <a:lnTo>
                    <a:pt x="333" y="164"/>
                  </a:lnTo>
                  <a:lnTo>
                    <a:pt x="326" y="157"/>
                  </a:lnTo>
                  <a:lnTo>
                    <a:pt x="310" y="142"/>
                  </a:lnTo>
                  <a:lnTo>
                    <a:pt x="292" y="129"/>
                  </a:lnTo>
                  <a:lnTo>
                    <a:pt x="275" y="116"/>
                  </a:lnTo>
                  <a:lnTo>
                    <a:pt x="257" y="103"/>
                  </a:lnTo>
                  <a:lnTo>
                    <a:pt x="238" y="92"/>
                  </a:lnTo>
                  <a:lnTo>
                    <a:pt x="219" y="80"/>
                  </a:lnTo>
                  <a:lnTo>
                    <a:pt x="199" y="70"/>
                  </a:lnTo>
                  <a:lnTo>
                    <a:pt x="179" y="61"/>
                  </a:lnTo>
                  <a:lnTo>
                    <a:pt x="159" y="51"/>
                  </a:lnTo>
                  <a:lnTo>
                    <a:pt x="138" y="42"/>
                  </a:lnTo>
                  <a:lnTo>
                    <a:pt x="117" y="34"/>
                  </a:lnTo>
                  <a:lnTo>
                    <a:pt x="96" y="26"/>
                  </a:lnTo>
                  <a:lnTo>
                    <a:pt x="75" y="19"/>
                  </a:lnTo>
                  <a:lnTo>
                    <a:pt x="53" y="12"/>
                  </a:lnTo>
                  <a:lnTo>
                    <a:pt x="32" y="5"/>
                  </a:lnTo>
                  <a:lnTo>
                    <a:pt x="10" y="0"/>
                  </a:lnTo>
                  <a:lnTo>
                    <a:pt x="5" y="1"/>
                  </a:lnTo>
                  <a:lnTo>
                    <a:pt x="2" y="4"/>
                  </a:lnTo>
                  <a:lnTo>
                    <a:pt x="0" y="8"/>
                  </a:lnTo>
                  <a:lnTo>
                    <a:pt x="3" y="11"/>
                  </a:lnTo>
                  <a:lnTo>
                    <a:pt x="3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50" name="Freeform 102"/>
            <p:cNvSpPr>
              <a:spLocks/>
            </p:cNvSpPr>
            <p:nvPr/>
          </p:nvSpPr>
          <p:spPr bwMode="auto">
            <a:xfrm>
              <a:off x="4286" y="2119"/>
              <a:ext cx="150" cy="25"/>
            </a:xfrm>
            <a:custGeom>
              <a:avLst/>
              <a:gdLst/>
              <a:ahLst/>
              <a:cxnLst>
                <a:cxn ang="0">
                  <a:pos x="22" y="19"/>
                </a:cxn>
                <a:cxn ang="0">
                  <a:pos x="64" y="16"/>
                </a:cxn>
                <a:cxn ang="0">
                  <a:pos x="108" y="16"/>
                </a:cxn>
                <a:cxn ang="0">
                  <a:pos x="151" y="16"/>
                </a:cxn>
                <a:cxn ang="0">
                  <a:pos x="179" y="16"/>
                </a:cxn>
                <a:cxn ang="0">
                  <a:pos x="193" y="17"/>
                </a:cxn>
                <a:cxn ang="0">
                  <a:pos x="208" y="17"/>
                </a:cxn>
                <a:cxn ang="0">
                  <a:pos x="223" y="19"/>
                </a:cxn>
                <a:cxn ang="0">
                  <a:pos x="237" y="21"/>
                </a:cxn>
                <a:cxn ang="0">
                  <a:pos x="251" y="27"/>
                </a:cxn>
                <a:cxn ang="0">
                  <a:pos x="265" y="35"/>
                </a:cxn>
                <a:cxn ang="0">
                  <a:pos x="276" y="44"/>
                </a:cxn>
                <a:cxn ang="0">
                  <a:pos x="289" y="50"/>
                </a:cxn>
                <a:cxn ang="0">
                  <a:pos x="299" y="38"/>
                </a:cxn>
                <a:cxn ang="0">
                  <a:pos x="291" y="28"/>
                </a:cxn>
                <a:cxn ang="0">
                  <a:pos x="278" y="19"/>
                </a:cxn>
                <a:cxn ang="0">
                  <a:pos x="265" y="9"/>
                </a:cxn>
                <a:cxn ang="0">
                  <a:pos x="250" y="3"/>
                </a:cxn>
                <a:cxn ang="0">
                  <a:pos x="236" y="1"/>
                </a:cxn>
                <a:cxn ang="0">
                  <a:pos x="222" y="0"/>
                </a:cxn>
                <a:cxn ang="0">
                  <a:pos x="208" y="0"/>
                </a:cxn>
                <a:cxn ang="0">
                  <a:pos x="194" y="0"/>
                </a:cxn>
                <a:cxn ang="0">
                  <a:pos x="176" y="0"/>
                </a:cxn>
                <a:cxn ang="0">
                  <a:pos x="153" y="0"/>
                </a:cxn>
                <a:cxn ang="0">
                  <a:pos x="129" y="1"/>
                </a:cxn>
                <a:cxn ang="0">
                  <a:pos x="106" y="3"/>
                </a:cxn>
                <a:cxn ang="0">
                  <a:pos x="83" y="5"/>
                </a:cxn>
                <a:cxn ang="0">
                  <a:pos x="60" y="7"/>
                </a:cxn>
                <a:cxn ang="0">
                  <a:pos x="37" y="11"/>
                </a:cxn>
                <a:cxn ang="0">
                  <a:pos x="13" y="15"/>
                </a:cxn>
                <a:cxn ang="0">
                  <a:pos x="1" y="17"/>
                </a:cxn>
                <a:cxn ang="0">
                  <a:pos x="0" y="21"/>
                </a:cxn>
                <a:cxn ang="0">
                  <a:pos x="1" y="21"/>
                </a:cxn>
              </a:cxnLst>
              <a:rect l="0" t="0" r="r" b="b"/>
              <a:pathLst>
                <a:path w="299" h="50">
                  <a:moveTo>
                    <a:pt x="1" y="21"/>
                  </a:moveTo>
                  <a:lnTo>
                    <a:pt x="22" y="19"/>
                  </a:lnTo>
                  <a:lnTo>
                    <a:pt x="43" y="17"/>
                  </a:lnTo>
                  <a:lnTo>
                    <a:pt x="64" y="16"/>
                  </a:lnTo>
                  <a:lnTo>
                    <a:pt x="86" y="16"/>
                  </a:lnTo>
                  <a:lnTo>
                    <a:pt x="108" y="16"/>
                  </a:lnTo>
                  <a:lnTo>
                    <a:pt x="130" y="15"/>
                  </a:lnTo>
                  <a:lnTo>
                    <a:pt x="151" y="16"/>
                  </a:lnTo>
                  <a:lnTo>
                    <a:pt x="172" y="16"/>
                  </a:lnTo>
                  <a:lnTo>
                    <a:pt x="179" y="16"/>
                  </a:lnTo>
                  <a:lnTo>
                    <a:pt x="186" y="17"/>
                  </a:lnTo>
                  <a:lnTo>
                    <a:pt x="193" y="17"/>
                  </a:lnTo>
                  <a:lnTo>
                    <a:pt x="201" y="17"/>
                  </a:lnTo>
                  <a:lnTo>
                    <a:pt x="208" y="17"/>
                  </a:lnTo>
                  <a:lnTo>
                    <a:pt x="215" y="19"/>
                  </a:lnTo>
                  <a:lnTo>
                    <a:pt x="223" y="19"/>
                  </a:lnTo>
                  <a:lnTo>
                    <a:pt x="230" y="20"/>
                  </a:lnTo>
                  <a:lnTo>
                    <a:pt x="237" y="21"/>
                  </a:lnTo>
                  <a:lnTo>
                    <a:pt x="244" y="23"/>
                  </a:lnTo>
                  <a:lnTo>
                    <a:pt x="251" y="27"/>
                  </a:lnTo>
                  <a:lnTo>
                    <a:pt x="258" y="30"/>
                  </a:lnTo>
                  <a:lnTo>
                    <a:pt x="265" y="35"/>
                  </a:lnTo>
                  <a:lnTo>
                    <a:pt x="270" y="39"/>
                  </a:lnTo>
                  <a:lnTo>
                    <a:pt x="276" y="44"/>
                  </a:lnTo>
                  <a:lnTo>
                    <a:pt x="282" y="49"/>
                  </a:lnTo>
                  <a:lnTo>
                    <a:pt x="289" y="50"/>
                  </a:lnTo>
                  <a:lnTo>
                    <a:pt x="296" y="45"/>
                  </a:lnTo>
                  <a:lnTo>
                    <a:pt x="299" y="38"/>
                  </a:lnTo>
                  <a:lnTo>
                    <a:pt x="297" y="32"/>
                  </a:lnTo>
                  <a:lnTo>
                    <a:pt x="291" y="28"/>
                  </a:lnTo>
                  <a:lnTo>
                    <a:pt x="285" y="23"/>
                  </a:lnTo>
                  <a:lnTo>
                    <a:pt x="278" y="19"/>
                  </a:lnTo>
                  <a:lnTo>
                    <a:pt x="272" y="13"/>
                  </a:lnTo>
                  <a:lnTo>
                    <a:pt x="265" y="9"/>
                  </a:lnTo>
                  <a:lnTo>
                    <a:pt x="258" y="5"/>
                  </a:lnTo>
                  <a:lnTo>
                    <a:pt x="250" y="3"/>
                  </a:lnTo>
                  <a:lnTo>
                    <a:pt x="243" y="1"/>
                  </a:lnTo>
                  <a:lnTo>
                    <a:pt x="236" y="1"/>
                  </a:lnTo>
                  <a:lnTo>
                    <a:pt x="229" y="0"/>
                  </a:lnTo>
                  <a:lnTo>
                    <a:pt x="222" y="0"/>
                  </a:lnTo>
                  <a:lnTo>
                    <a:pt x="215" y="0"/>
                  </a:lnTo>
                  <a:lnTo>
                    <a:pt x="208" y="0"/>
                  </a:lnTo>
                  <a:lnTo>
                    <a:pt x="201" y="0"/>
                  </a:lnTo>
                  <a:lnTo>
                    <a:pt x="194" y="0"/>
                  </a:lnTo>
                  <a:lnTo>
                    <a:pt x="187" y="0"/>
                  </a:lnTo>
                  <a:lnTo>
                    <a:pt x="176" y="0"/>
                  </a:lnTo>
                  <a:lnTo>
                    <a:pt x="164" y="0"/>
                  </a:lnTo>
                  <a:lnTo>
                    <a:pt x="153" y="0"/>
                  </a:lnTo>
                  <a:lnTo>
                    <a:pt x="141" y="0"/>
                  </a:lnTo>
                  <a:lnTo>
                    <a:pt x="129" y="1"/>
                  </a:lnTo>
                  <a:lnTo>
                    <a:pt x="117" y="1"/>
                  </a:lnTo>
                  <a:lnTo>
                    <a:pt x="106" y="3"/>
                  </a:lnTo>
                  <a:lnTo>
                    <a:pt x="94" y="4"/>
                  </a:lnTo>
                  <a:lnTo>
                    <a:pt x="83" y="5"/>
                  </a:lnTo>
                  <a:lnTo>
                    <a:pt x="71" y="6"/>
                  </a:lnTo>
                  <a:lnTo>
                    <a:pt x="60" y="7"/>
                  </a:lnTo>
                  <a:lnTo>
                    <a:pt x="48" y="8"/>
                  </a:lnTo>
                  <a:lnTo>
                    <a:pt x="37" y="11"/>
                  </a:lnTo>
                  <a:lnTo>
                    <a:pt x="25" y="13"/>
                  </a:lnTo>
                  <a:lnTo>
                    <a:pt x="13" y="15"/>
                  </a:lnTo>
                  <a:lnTo>
                    <a:pt x="2" y="17"/>
                  </a:lnTo>
                  <a:lnTo>
                    <a:pt x="1" y="17"/>
                  </a:lnTo>
                  <a:lnTo>
                    <a:pt x="0" y="19"/>
                  </a:lnTo>
                  <a:lnTo>
                    <a:pt x="0" y="21"/>
                  </a:lnTo>
                  <a:lnTo>
                    <a:pt x="1" y="21"/>
                  </a:lnTo>
                  <a:lnTo>
                    <a:pt x="1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51" name="Freeform 103"/>
            <p:cNvSpPr>
              <a:spLocks/>
            </p:cNvSpPr>
            <p:nvPr/>
          </p:nvSpPr>
          <p:spPr bwMode="auto">
            <a:xfrm>
              <a:off x="4426" y="2136"/>
              <a:ext cx="152" cy="98"/>
            </a:xfrm>
            <a:custGeom>
              <a:avLst/>
              <a:gdLst/>
              <a:ahLst/>
              <a:cxnLst>
                <a:cxn ang="0">
                  <a:pos x="2" y="18"/>
                </a:cxn>
                <a:cxn ang="0">
                  <a:pos x="18" y="31"/>
                </a:cxn>
                <a:cxn ang="0">
                  <a:pos x="35" y="42"/>
                </a:cxn>
                <a:cxn ang="0">
                  <a:pos x="53" y="55"/>
                </a:cxn>
                <a:cxn ang="0">
                  <a:pos x="69" y="67"/>
                </a:cxn>
                <a:cxn ang="0">
                  <a:pos x="86" y="78"/>
                </a:cxn>
                <a:cxn ang="0">
                  <a:pos x="103" y="90"/>
                </a:cxn>
                <a:cxn ang="0">
                  <a:pos x="121" y="101"/>
                </a:cxn>
                <a:cxn ang="0">
                  <a:pos x="138" y="113"/>
                </a:cxn>
                <a:cxn ang="0">
                  <a:pos x="155" y="123"/>
                </a:cxn>
                <a:cxn ang="0">
                  <a:pos x="174" y="135"/>
                </a:cxn>
                <a:cxn ang="0">
                  <a:pos x="191" y="145"/>
                </a:cxn>
                <a:cxn ang="0">
                  <a:pos x="209" y="155"/>
                </a:cxn>
                <a:cxn ang="0">
                  <a:pos x="227" y="166"/>
                </a:cxn>
                <a:cxn ang="0">
                  <a:pos x="245" y="175"/>
                </a:cxn>
                <a:cxn ang="0">
                  <a:pos x="263" y="185"/>
                </a:cxn>
                <a:cxn ang="0">
                  <a:pos x="282" y="194"/>
                </a:cxn>
                <a:cxn ang="0">
                  <a:pos x="292" y="194"/>
                </a:cxn>
                <a:cxn ang="0">
                  <a:pos x="300" y="188"/>
                </a:cxn>
                <a:cxn ang="0">
                  <a:pos x="304" y="177"/>
                </a:cxn>
                <a:cxn ang="0">
                  <a:pos x="298" y="169"/>
                </a:cxn>
                <a:cxn ang="0">
                  <a:pos x="280" y="160"/>
                </a:cxn>
                <a:cxn ang="0">
                  <a:pos x="261" y="151"/>
                </a:cxn>
                <a:cxn ang="0">
                  <a:pos x="244" y="141"/>
                </a:cxn>
                <a:cxn ang="0">
                  <a:pos x="225" y="131"/>
                </a:cxn>
                <a:cxn ang="0">
                  <a:pos x="207" y="122"/>
                </a:cxn>
                <a:cxn ang="0">
                  <a:pos x="190" y="112"/>
                </a:cxn>
                <a:cxn ang="0">
                  <a:pos x="171" y="101"/>
                </a:cxn>
                <a:cxn ang="0">
                  <a:pos x="154" y="91"/>
                </a:cxn>
                <a:cxn ang="0">
                  <a:pos x="137" y="80"/>
                </a:cxn>
                <a:cxn ang="0">
                  <a:pos x="119" y="69"/>
                </a:cxn>
                <a:cxn ang="0">
                  <a:pos x="102" y="59"/>
                </a:cxn>
                <a:cxn ang="0">
                  <a:pos x="85" y="47"/>
                </a:cxn>
                <a:cxn ang="0">
                  <a:pos x="68" y="35"/>
                </a:cxn>
                <a:cxn ang="0">
                  <a:pos x="50" y="24"/>
                </a:cxn>
                <a:cxn ang="0">
                  <a:pos x="33" y="12"/>
                </a:cxn>
                <a:cxn ang="0">
                  <a:pos x="17" y="1"/>
                </a:cxn>
                <a:cxn ang="0">
                  <a:pos x="9" y="0"/>
                </a:cxn>
                <a:cxn ang="0">
                  <a:pos x="3" y="4"/>
                </a:cxn>
                <a:cxn ang="0">
                  <a:pos x="0" y="11"/>
                </a:cxn>
                <a:cxn ang="0">
                  <a:pos x="2" y="18"/>
                </a:cxn>
                <a:cxn ang="0">
                  <a:pos x="2" y="18"/>
                </a:cxn>
              </a:cxnLst>
              <a:rect l="0" t="0" r="r" b="b"/>
              <a:pathLst>
                <a:path w="304" h="194">
                  <a:moveTo>
                    <a:pt x="2" y="18"/>
                  </a:moveTo>
                  <a:lnTo>
                    <a:pt x="18" y="31"/>
                  </a:lnTo>
                  <a:lnTo>
                    <a:pt x="35" y="42"/>
                  </a:lnTo>
                  <a:lnTo>
                    <a:pt x="53" y="55"/>
                  </a:lnTo>
                  <a:lnTo>
                    <a:pt x="69" y="67"/>
                  </a:lnTo>
                  <a:lnTo>
                    <a:pt x="86" y="78"/>
                  </a:lnTo>
                  <a:lnTo>
                    <a:pt x="103" y="90"/>
                  </a:lnTo>
                  <a:lnTo>
                    <a:pt x="121" y="101"/>
                  </a:lnTo>
                  <a:lnTo>
                    <a:pt x="138" y="113"/>
                  </a:lnTo>
                  <a:lnTo>
                    <a:pt x="155" y="123"/>
                  </a:lnTo>
                  <a:lnTo>
                    <a:pt x="174" y="135"/>
                  </a:lnTo>
                  <a:lnTo>
                    <a:pt x="191" y="145"/>
                  </a:lnTo>
                  <a:lnTo>
                    <a:pt x="209" y="155"/>
                  </a:lnTo>
                  <a:lnTo>
                    <a:pt x="227" y="166"/>
                  </a:lnTo>
                  <a:lnTo>
                    <a:pt x="245" y="175"/>
                  </a:lnTo>
                  <a:lnTo>
                    <a:pt x="263" y="185"/>
                  </a:lnTo>
                  <a:lnTo>
                    <a:pt x="282" y="194"/>
                  </a:lnTo>
                  <a:lnTo>
                    <a:pt x="292" y="194"/>
                  </a:lnTo>
                  <a:lnTo>
                    <a:pt x="300" y="188"/>
                  </a:lnTo>
                  <a:lnTo>
                    <a:pt x="304" y="177"/>
                  </a:lnTo>
                  <a:lnTo>
                    <a:pt x="298" y="169"/>
                  </a:lnTo>
                  <a:lnTo>
                    <a:pt x="280" y="160"/>
                  </a:lnTo>
                  <a:lnTo>
                    <a:pt x="261" y="151"/>
                  </a:lnTo>
                  <a:lnTo>
                    <a:pt x="244" y="141"/>
                  </a:lnTo>
                  <a:lnTo>
                    <a:pt x="225" y="131"/>
                  </a:lnTo>
                  <a:lnTo>
                    <a:pt x="207" y="122"/>
                  </a:lnTo>
                  <a:lnTo>
                    <a:pt x="190" y="112"/>
                  </a:lnTo>
                  <a:lnTo>
                    <a:pt x="171" y="101"/>
                  </a:lnTo>
                  <a:lnTo>
                    <a:pt x="154" y="91"/>
                  </a:lnTo>
                  <a:lnTo>
                    <a:pt x="137" y="80"/>
                  </a:lnTo>
                  <a:lnTo>
                    <a:pt x="119" y="69"/>
                  </a:lnTo>
                  <a:lnTo>
                    <a:pt x="102" y="59"/>
                  </a:lnTo>
                  <a:lnTo>
                    <a:pt x="85" y="47"/>
                  </a:lnTo>
                  <a:lnTo>
                    <a:pt x="68" y="35"/>
                  </a:lnTo>
                  <a:lnTo>
                    <a:pt x="50" y="24"/>
                  </a:lnTo>
                  <a:lnTo>
                    <a:pt x="33" y="12"/>
                  </a:lnTo>
                  <a:lnTo>
                    <a:pt x="17" y="1"/>
                  </a:lnTo>
                  <a:lnTo>
                    <a:pt x="9" y="0"/>
                  </a:lnTo>
                  <a:lnTo>
                    <a:pt x="3" y="4"/>
                  </a:lnTo>
                  <a:lnTo>
                    <a:pt x="0" y="11"/>
                  </a:lnTo>
                  <a:lnTo>
                    <a:pt x="2" y="18"/>
                  </a:lnTo>
                  <a:lnTo>
                    <a:pt x="2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52" name="Freeform 104"/>
            <p:cNvSpPr>
              <a:spLocks/>
            </p:cNvSpPr>
            <p:nvPr/>
          </p:nvSpPr>
          <p:spPr bwMode="auto">
            <a:xfrm>
              <a:off x="4570" y="2217"/>
              <a:ext cx="276" cy="85"/>
            </a:xfrm>
            <a:custGeom>
              <a:avLst/>
              <a:gdLst/>
              <a:ahLst/>
              <a:cxnLst>
                <a:cxn ang="0">
                  <a:pos x="23" y="35"/>
                </a:cxn>
                <a:cxn ang="0">
                  <a:pos x="60" y="51"/>
                </a:cxn>
                <a:cxn ang="0">
                  <a:pos x="95" y="67"/>
                </a:cxn>
                <a:cxn ang="0">
                  <a:pos x="132" y="82"/>
                </a:cxn>
                <a:cxn ang="0">
                  <a:pos x="169" y="97"/>
                </a:cxn>
                <a:cxn ang="0">
                  <a:pos x="207" y="111"/>
                </a:cxn>
                <a:cxn ang="0">
                  <a:pos x="245" y="123"/>
                </a:cxn>
                <a:cxn ang="0">
                  <a:pos x="283" y="136"/>
                </a:cxn>
                <a:cxn ang="0">
                  <a:pos x="319" y="148"/>
                </a:cxn>
                <a:cxn ang="0">
                  <a:pos x="353" y="158"/>
                </a:cxn>
                <a:cxn ang="0">
                  <a:pos x="389" y="167"/>
                </a:cxn>
                <a:cxn ang="0">
                  <a:pos x="426" y="171"/>
                </a:cxn>
                <a:cxn ang="0">
                  <a:pos x="459" y="167"/>
                </a:cxn>
                <a:cxn ang="0">
                  <a:pos x="491" y="159"/>
                </a:cxn>
                <a:cxn ang="0">
                  <a:pos x="517" y="145"/>
                </a:cxn>
                <a:cxn ang="0">
                  <a:pos x="540" y="126"/>
                </a:cxn>
                <a:cxn ang="0">
                  <a:pos x="550" y="109"/>
                </a:cxn>
                <a:cxn ang="0">
                  <a:pos x="544" y="107"/>
                </a:cxn>
                <a:cxn ang="0">
                  <a:pos x="527" y="119"/>
                </a:cxn>
                <a:cxn ang="0">
                  <a:pos x="502" y="133"/>
                </a:cxn>
                <a:cxn ang="0">
                  <a:pos x="472" y="142"/>
                </a:cxn>
                <a:cxn ang="0">
                  <a:pos x="442" y="145"/>
                </a:cxn>
                <a:cxn ang="0">
                  <a:pos x="419" y="145"/>
                </a:cxn>
                <a:cxn ang="0">
                  <a:pos x="402" y="143"/>
                </a:cxn>
                <a:cxn ang="0">
                  <a:pos x="386" y="138"/>
                </a:cxn>
                <a:cxn ang="0">
                  <a:pos x="370" y="134"/>
                </a:cxn>
                <a:cxn ang="0">
                  <a:pos x="351" y="128"/>
                </a:cxn>
                <a:cxn ang="0">
                  <a:pos x="330" y="122"/>
                </a:cxn>
                <a:cxn ang="0">
                  <a:pos x="310" y="115"/>
                </a:cxn>
                <a:cxn ang="0">
                  <a:pos x="289" y="109"/>
                </a:cxn>
                <a:cxn ang="0">
                  <a:pos x="262" y="100"/>
                </a:cxn>
                <a:cxn ang="0">
                  <a:pos x="229" y="89"/>
                </a:cxn>
                <a:cxn ang="0">
                  <a:pos x="197" y="76"/>
                </a:cxn>
                <a:cxn ang="0">
                  <a:pos x="165" y="63"/>
                </a:cxn>
                <a:cxn ang="0">
                  <a:pos x="132" y="51"/>
                </a:cxn>
                <a:cxn ang="0">
                  <a:pos x="100" y="37"/>
                </a:cxn>
                <a:cxn ang="0">
                  <a:pos x="69" y="23"/>
                </a:cxn>
                <a:cxn ang="0">
                  <a:pos x="38" y="8"/>
                </a:cxn>
                <a:cxn ang="0">
                  <a:pos x="11" y="0"/>
                </a:cxn>
                <a:cxn ang="0">
                  <a:pos x="0" y="17"/>
                </a:cxn>
                <a:cxn ang="0">
                  <a:pos x="6" y="25"/>
                </a:cxn>
              </a:cxnLst>
              <a:rect l="0" t="0" r="r" b="b"/>
              <a:pathLst>
                <a:path w="550" h="171">
                  <a:moveTo>
                    <a:pt x="6" y="25"/>
                  </a:moveTo>
                  <a:lnTo>
                    <a:pt x="23" y="35"/>
                  </a:lnTo>
                  <a:lnTo>
                    <a:pt x="41" y="43"/>
                  </a:lnTo>
                  <a:lnTo>
                    <a:pt x="60" y="51"/>
                  </a:lnTo>
                  <a:lnTo>
                    <a:pt x="77" y="59"/>
                  </a:lnTo>
                  <a:lnTo>
                    <a:pt x="95" y="67"/>
                  </a:lnTo>
                  <a:lnTo>
                    <a:pt x="114" y="75"/>
                  </a:lnTo>
                  <a:lnTo>
                    <a:pt x="132" y="82"/>
                  </a:lnTo>
                  <a:lnTo>
                    <a:pt x="151" y="90"/>
                  </a:lnTo>
                  <a:lnTo>
                    <a:pt x="169" y="97"/>
                  </a:lnTo>
                  <a:lnTo>
                    <a:pt x="189" y="104"/>
                  </a:lnTo>
                  <a:lnTo>
                    <a:pt x="207" y="111"/>
                  </a:lnTo>
                  <a:lnTo>
                    <a:pt x="226" y="118"/>
                  </a:lnTo>
                  <a:lnTo>
                    <a:pt x="245" y="123"/>
                  </a:lnTo>
                  <a:lnTo>
                    <a:pt x="264" y="130"/>
                  </a:lnTo>
                  <a:lnTo>
                    <a:pt x="283" y="136"/>
                  </a:lnTo>
                  <a:lnTo>
                    <a:pt x="302" y="142"/>
                  </a:lnTo>
                  <a:lnTo>
                    <a:pt x="319" y="148"/>
                  </a:lnTo>
                  <a:lnTo>
                    <a:pt x="336" y="153"/>
                  </a:lnTo>
                  <a:lnTo>
                    <a:pt x="353" y="158"/>
                  </a:lnTo>
                  <a:lnTo>
                    <a:pt x="372" y="162"/>
                  </a:lnTo>
                  <a:lnTo>
                    <a:pt x="389" y="167"/>
                  </a:lnTo>
                  <a:lnTo>
                    <a:pt x="408" y="169"/>
                  </a:lnTo>
                  <a:lnTo>
                    <a:pt x="426" y="171"/>
                  </a:lnTo>
                  <a:lnTo>
                    <a:pt x="444" y="169"/>
                  </a:lnTo>
                  <a:lnTo>
                    <a:pt x="459" y="167"/>
                  </a:lnTo>
                  <a:lnTo>
                    <a:pt x="476" y="164"/>
                  </a:lnTo>
                  <a:lnTo>
                    <a:pt x="491" y="159"/>
                  </a:lnTo>
                  <a:lnTo>
                    <a:pt x="504" y="152"/>
                  </a:lnTo>
                  <a:lnTo>
                    <a:pt x="517" y="145"/>
                  </a:lnTo>
                  <a:lnTo>
                    <a:pt x="530" y="136"/>
                  </a:lnTo>
                  <a:lnTo>
                    <a:pt x="540" y="126"/>
                  </a:lnTo>
                  <a:lnTo>
                    <a:pt x="549" y="114"/>
                  </a:lnTo>
                  <a:lnTo>
                    <a:pt x="550" y="109"/>
                  </a:lnTo>
                  <a:lnTo>
                    <a:pt x="548" y="106"/>
                  </a:lnTo>
                  <a:lnTo>
                    <a:pt x="544" y="107"/>
                  </a:lnTo>
                  <a:lnTo>
                    <a:pt x="539" y="109"/>
                  </a:lnTo>
                  <a:lnTo>
                    <a:pt x="527" y="119"/>
                  </a:lnTo>
                  <a:lnTo>
                    <a:pt x="516" y="127"/>
                  </a:lnTo>
                  <a:lnTo>
                    <a:pt x="502" y="133"/>
                  </a:lnTo>
                  <a:lnTo>
                    <a:pt x="487" y="138"/>
                  </a:lnTo>
                  <a:lnTo>
                    <a:pt x="472" y="142"/>
                  </a:lnTo>
                  <a:lnTo>
                    <a:pt x="457" y="144"/>
                  </a:lnTo>
                  <a:lnTo>
                    <a:pt x="442" y="145"/>
                  </a:lnTo>
                  <a:lnTo>
                    <a:pt x="427" y="145"/>
                  </a:lnTo>
                  <a:lnTo>
                    <a:pt x="419" y="145"/>
                  </a:lnTo>
                  <a:lnTo>
                    <a:pt x="410" y="144"/>
                  </a:lnTo>
                  <a:lnTo>
                    <a:pt x="402" y="143"/>
                  </a:lnTo>
                  <a:lnTo>
                    <a:pt x="394" y="141"/>
                  </a:lnTo>
                  <a:lnTo>
                    <a:pt x="386" y="138"/>
                  </a:lnTo>
                  <a:lnTo>
                    <a:pt x="378" y="136"/>
                  </a:lnTo>
                  <a:lnTo>
                    <a:pt x="370" y="134"/>
                  </a:lnTo>
                  <a:lnTo>
                    <a:pt x="361" y="131"/>
                  </a:lnTo>
                  <a:lnTo>
                    <a:pt x="351" y="128"/>
                  </a:lnTo>
                  <a:lnTo>
                    <a:pt x="341" y="126"/>
                  </a:lnTo>
                  <a:lnTo>
                    <a:pt x="330" y="122"/>
                  </a:lnTo>
                  <a:lnTo>
                    <a:pt x="320" y="119"/>
                  </a:lnTo>
                  <a:lnTo>
                    <a:pt x="310" y="115"/>
                  </a:lnTo>
                  <a:lnTo>
                    <a:pt x="299" y="112"/>
                  </a:lnTo>
                  <a:lnTo>
                    <a:pt x="289" y="109"/>
                  </a:lnTo>
                  <a:lnTo>
                    <a:pt x="279" y="106"/>
                  </a:lnTo>
                  <a:lnTo>
                    <a:pt x="262" y="100"/>
                  </a:lnTo>
                  <a:lnTo>
                    <a:pt x="246" y="95"/>
                  </a:lnTo>
                  <a:lnTo>
                    <a:pt x="229" y="89"/>
                  </a:lnTo>
                  <a:lnTo>
                    <a:pt x="213" y="83"/>
                  </a:lnTo>
                  <a:lnTo>
                    <a:pt x="197" y="76"/>
                  </a:lnTo>
                  <a:lnTo>
                    <a:pt x="181" y="70"/>
                  </a:lnTo>
                  <a:lnTo>
                    <a:pt x="165" y="63"/>
                  </a:lnTo>
                  <a:lnTo>
                    <a:pt x="148" y="58"/>
                  </a:lnTo>
                  <a:lnTo>
                    <a:pt x="132" y="51"/>
                  </a:lnTo>
                  <a:lnTo>
                    <a:pt x="116" y="44"/>
                  </a:lnTo>
                  <a:lnTo>
                    <a:pt x="100" y="37"/>
                  </a:lnTo>
                  <a:lnTo>
                    <a:pt x="85" y="30"/>
                  </a:lnTo>
                  <a:lnTo>
                    <a:pt x="69" y="23"/>
                  </a:lnTo>
                  <a:lnTo>
                    <a:pt x="53" y="15"/>
                  </a:lnTo>
                  <a:lnTo>
                    <a:pt x="38" y="8"/>
                  </a:lnTo>
                  <a:lnTo>
                    <a:pt x="22" y="0"/>
                  </a:lnTo>
                  <a:lnTo>
                    <a:pt x="11" y="0"/>
                  </a:lnTo>
                  <a:lnTo>
                    <a:pt x="3" y="7"/>
                  </a:lnTo>
                  <a:lnTo>
                    <a:pt x="0" y="17"/>
                  </a:lnTo>
                  <a:lnTo>
                    <a:pt x="6" y="25"/>
                  </a:lnTo>
                  <a:lnTo>
                    <a:pt x="6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53" name="Freeform 105"/>
            <p:cNvSpPr>
              <a:spLocks/>
            </p:cNvSpPr>
            <p:nvPr/>
          </p:nvSpPr>
          <p:spPr bwMode="auto">
            <a:xfrm>
              <a:off x="4828" y="2157"/>
              <a:ext cx="22" cy="126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5" y="20"/>
                </a:cxn>
                <a:cxn ang="0">
                  <a:pos x="11" y="35"/>
                </a:cxn>
                <a:cxn ang="0">
                  <a:pos x="17" y="50"/>
                </a:cxn>
                <a:cxn ang="0">
                  <a:pos x="22" y="65"/>
                </a:cxn>
                <a:cxn ang="0">
                  <a:pos x="25" y="80"/>
                </a:cxn>
                <a:cxn ang="0">
                  <a:pos x="30" y="95"/>
                </a:cxn>
                <a:cxn ang="0">
                  <a:pos x="32" y="111"/>
                </a:cxn>
                <a:cxn ang="0">
                  <a:pos x="34" y="126"/>
                </a:cxn>
                <a:cxn ang="0">
                  <a:pos x="34" y="143"/>
                </a:cxn>
                <a:cxn ang="0">
                  <a:pos x="33" y="160"/>
                </a:cxn>
                <a:cxn ang="0">
                  <a:pos x="30" y="177"/>
                </a:cxn>
                <a:cxn ang="0">
                  <a:pos x="27" y="195"/>
                </a:cxn>
                <a:cxn ang="0">
                  <a:pos x="24" y="209"/>
                </a:cxn>
                <a:cxn ang="0">
                  <a:pos x="20" y="221"/>
                </a:cxn>
                <a:cxn ang="0">
                  <a:pos x="18" y="235"/>
                </a:cxn>
                <a:cxn ang="0">
                  <a:pos x="17" y="249"/>
                </a:cxn>
                <a:cxn ang="0">
                  <a:pos x="18" y="254"/>
                </a:cxn>
                <a:cxn ang="0">
                  <a:pos x="22" y="254"/>
                </a:cxn>
                <a:cxn ang="0">
                  <a:pos x="25" y="252"/>
                </a:cxn>
                <a:cxn ang="0">
                  <a:pos x="27" y="249"/>
                </a:cxn>
                <a:cxn ang="0">
                  <a:pos x="33" y="235"/>
                </a:cxn>
                <a:cxn ang="0">
                  <a:pos x="37" y="220"/>
                </a:cxn>
                <a:cxn ang="0">
                  <a:pos x="39" y="204"/>
                </a:cxn>
                <a:cxn ang="0">
                  <a:pos x="41" y="189"/>
                </a:cxn>
                <a:cxn ang="0">
                  <a:pos x="42" y="174"/>
                </a:cxn>
                <a:cxn ang="0">
                  <a:pos x="45" y="158"/>
                </a:cxn>
                <a:cxn ang="0">
                  <a:pos x="45" y="143"/>
                </a:cxn>
                <a:cxn ang="0">
                  <a:pos x="45" y="127"/>
                </a:cxn>
                <a:cxn ang="0">
                  <a:pos x="43" y="113"/>
                </a:cxn>
                <a:cxn ang="0">
                  <a:pos x="40" y="98"/>
                </a:cxn>
                <a:cxn ang="0">
                  <a:pos x="37" y="84"/>
                </a:cxn>
                <a:cxn ang="0">
                  <a:pos x="32" y="70"/>
                </a:cxn>
                <a:cxn ang="0">
                  <a:pos x="25" y="53"/>
                </a:cxn>
                <a:cxn ang="0">
                  <a:pos x="18" y="36"/>
                </a:cxn>
                <a:cxn ang="0">
                  <a:pos x="11" y="19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0" y="4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45" h="254">
                  <a:moveTo>
                    <a:pt x="0" y="5"/>
                  </a:moveTo>
                  <a:lnTo>
                    <a:pt x="5" y="20"/>
                  </a:lnTo>
                  <a:lnTo>
                    <a:pt x="11" y="35"/>
                  </a:lnTo>
                  <a:lnTo>
                    <a:pt x="17" y="50"/>
                  </a:lnTo>
                  <a:lnTo>
                    <a:pt x="22" y="65"/>
                  </a:lnTo>
                  <a:lnTo>
                    <a:pt x="25" y="80"/>
                  </a:lnTo>
                  <a:lnTo>
                    <a:pt x="30" y="95"/>
                  </a:lnTo>
                  <a:lnTo>
                    <a:pt x="32" y="111"/>
                  </a:lnTo>
                  <a:lnTo>
                    <a:pt x="34" y="126"/>
                  </a:lnTo>
                  <a:lnTo>
                    <a:pt x="34" y="143"/>
                  </a:lnTo>
                  <a:lnTo>
                    <a:pt x="33" y="160"/>
                  </a:lnTo>
                  <a:lnTo>
                    <a:pt x="30" y="177"/>
                  </a:lnTo>
                  <a:lnTo>
                    <a:pt x="27" y="195"/>
                  </a:lnTo>
                  <a:lnTo>
                    <a:pt x="24" y="209"/>
                  </a:lnTo>
                  <a:lnTo>
                    <a:pt x="20" y="221"/>
                  </a:lnTo>
                  <a:lnTo>
                    <a:pt x="18" y="235"/>
                  </a:lnTo>
                  <a:lnTo>
                    <a:pt x="17" y="249"/>
                  </a:lnTo>
                  <a:lnTo>
                    <a:pt x="18" y="254"/>
                  </a:lnTo>
                  <a:lnTo>
                    <a:pt x="22" y="254"/>
                  </a:lnTo>
                  <a:lnTo>
                    <a:pt x="25" y="252"/>
                  </a:lnTo>
                  <a:lnTo>
                    <a:pt x="27" y="249"/>
                  </a:lnTo>
                  <a:lnTo>
                    <a:pt x="33" y="235"/>
                  </a:lnTo>
                  <a:lnTo>
                    <a:pt x="37" y="220"/>
                  </a:lnTo>
                  <a:lnTo>
                    <a:pt x="39" y="204"/>
                  </a:lnTo>
                  <a:lnTo>
                    <a:pt x="41" y="189"/>
                  </a:lnTo>
                  <a:lnTo>
                    <a:pt x="42" y="174"/>
                  </a:lnTo>
                  <a:lnTo>
                    <a:pt x="45" y="158"/>
                  </a:lnTo>
                  <a:lnTo>
                    <a:pt x="45" y="143"/>
                  </a:lnTo>
                  <a:lnTo>
                    <a:pt x="45" y="127"/>
                  </a:lnTo>
                  <a:lnTo>
                    <a:pt x="43" y="113"/>
                  </a:lnTo>
                  <a:lnTo>
                    <a:pt x="40" y="98"/>
                  </a:lnTo>
                  <a:lnTo>
                    <a:pt x="37" y="84"/>
                  </a:lnTo>
                  <a:lnTo>
                    <a:pt x="32" y="70"/>
                  </a:lnTo>
                  <a:lnTo>
                    <a:pt x="25" y="53"/>
                  </a:lnTo>
                  <a:lnTo>
                    <a:pt x="18" y="36"/>
                  </a:lnTo>
                  <a:lnTo>
                    <a:pt x="11" y="19"/>
                  </a:lnTo>
                  <a:lnTo>
                    <a:pt x="3" y="1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54" name="Freeform 106"/>
            <p:cNvSpPr>
              <a:spLocks/>
            </p:cNvSpPr>
            <p:nvPr/>
          </p:nvSpPr>
          <p:spPr bwMode="auto">
            <a:xfrm>
              <a:off x="4129" y="1990"/>
              <a:ext cx="159" cy="24"/>
            </a:xfrm>
            <a:custGeom>
              <a:avLst/>
              <a:gdLst/>
              <a:ahLst/>
              <a:cxnLst>
                <a:cxn ang="0">
                  <a:pos x="304" y="4"/>
                </a:cxn>
                <a:cxn ang="0">
                  <a:pos x="283" y="7"/>
                </a:cxn>
                <a:cxn ang="0">
                  <a:pos x="261" y="11"/>
                </a:cxn>
                <a:cxn ang="0">
                  <a:pos x="239" y="13"/>
                </a:cxn>
                <a:cxn ang="0">
                  <a:pos x="216" y="12"/>
                </a:cxn>
                <a:cxn ang="0">
                  <a:pos x="192" y="8"/>
                </a:cxn>
                <a:cxn ang="0">
                  <a:pos x="167" y="4"/>
                </a:cxn>
                <a:cxn ang="0">
                  <a:pos x="143" y="0"/>
                </a:cxn>
                <a:cxn ang="0">
                  <a:pos x="127" y="0"/>
                </a:cxn>
                <a:cxn ang="0">
                  <a:pos x="117" y="0"/>
                </a:cxn>
                <a:cxn ang="0">
                  <a:pos x="107" y="0"/>
                </a:cxn>
                <a:cxn ang="0">
                  <a:pos x="97" y="0"/>
                </a:cxn>
                <a:cxn ang="0">
                  <a:pos x="84" y="1"/>
                </a:cxn>
                <a:cxn ang="0">
                  <a:pos x="67" y="2"/>
                </a:cxn>
                <a:cxn ang="0">
                  <a:pos x="51" y="8"/>
                </a:cxn>
                <a:cxn ang="0">
                  <a:pos x="35" y="15"/>
                </a:cxn>
                <a:cxn ang="0">
                  <a:pos x="19" y="26"/>
                </a:cxn>
                <a:cxn ang="0">
                  <a:pos x="5" y="38"/>
                </a:cxn>
                <a:cxn ang="0">
                  <a:pos x="0" y="47"/>
                </a:cxn>
                <a:cxn ang="0">
                  <a:pos x="6" y="49"/>
                </a:cxn>
                <a:cxn ang="0">
                  <a:pos x="15" y="42"/>
                </a:cxn>
                <a:cxn ang="0">
                  <a:pos x="30" y="30"/>
                </a:cxn>
                <a:cxn ang="0">
                  <a:pos x="45" y="21"/>
                </a:cxn>
                <a:cxn ang="0">
                  <a:pos x="63" y="15"/>
                </a:cxn>
                <a:cxn ang="0">
                  <a:pos x="82" y="12"/>
                </a:cxn>
                <a:cxn ang="0">
                  <a:pos x="104" y="11"/>
                </a:cxn>
                <a:cxn ang="0">
                  <a:pos x="126" y="11"/>
                </a:cxn>
                <a:cxn ang="0">
                  <a:pos x="147" y="13"/>
                </a:cxn>
                <a:cxn ang="0">
                  <a:pos x="167" y="15"/>
                </a:cxn>
                <a:cxn ang="0">
                  <a:pos x="187" y="19"/>
                </a:cxn>
                <a:cxn ang="0">
                  <a:pos x="205" y="21"/>
                </a:cxn>
                <a:cxn ang="0">
                  <a:pos x="225" y="21"/>
                </a:cxn>
                <a:cxn ang="0">
                  <a:pos x="246" y="20"/>
                </a:cxn>
                <a:cxn ang="0">
                  <a:pos x="265" y="16"/>
                </a:cxn>
                <a:cxn ang="0">
                  <a:pos x="285" y="12"/>
                </a:cxn>
                <a:cxn ang="0">
                  <a:pos x="304" y="8"/>
                </a:cxn>
                <a:cxn ang="0">
                  <a:pos x="316" y="7"/>
                </a:cxn>
                <a:cxn ang="0">
                  <a:pos x="317" y="4"/>
                </a:cxn>
                <a:cxn ang="0">
                  <a:pos x="316" y="4"/>
                </a:cxn>
              </a:cxnLst>
              <a:rect l="0" t="0" r="r" b="b"/>
              <a:pathLst>
                <a:path w="317" h="49">
                  <a:moveTo>
                    <a:pt x="316" y="4"/>
                  </a:moveTo>
                  <a:lnTo>
                    <a:pt x="304" y="4"/>
                  </a:lnTo>
                  <a:lnTo>
                    <a:pt x="294" y="5"/>
                  </a:lnTo>
                  <a:lnTo>
                    <a:pt x="283" y="7"/>
                  </a:lnTo>
                  <a:lnTo>
                    <a:pt x="272" y="8"/>
                  </a:lnTo>
                  <a:lnTo>
                    <a:pt x="261" y="11"/>
                  </a:lnTo>
                  <a:lnTo>
                    <a:pt x="249" y="12"/>
                  </a:lnTo>
                  <a:lnTo>
                    <a:pt x="239" y="13"/>
                  </a:lnTo>
                  <a:lnTo>
                    <a:pt x="227" y="13"/>
                  </a:lnTo>
                  <a:lnTo>
                    <a:pt x="216" y="12"/>
                  </a:lnTo>
                  <a:lnTo>
                    <a:pt x="203" y="11"/>
                  </a:lnTo>
                  <a:lnTo>
                    <a:pt x="192" y="8"/>
                  </a:lnTo>
                  <a:lnTo>
                    <a:pt x="180" y="6"/>
                  </a:lnTo>
                  <a:lnTo>
                    <a:pt x="167" y="4"/>
                  </a:lnTo>
                  <a:lnTo>
                    <a:pt x="156" y="2"/>
                  </a:lnTo>
                  <a:lnTo>
                    <a:pt x="143" y="0"/>
                  </a:lnTo>
                  <a:lnTo>
                    <a:pt x="132" y="0"/>
                  </a:lnTo>
                  <a:lnTo>
                    <a:pt x="127" y="0"/>
                  </a:lnTo>
                  <a:lnTo>
                    <a:pt x="122" y="0"/>
                  </a:lnTo>
                  <a:lnTo>
                    <a:pt x="117" y="0"/>
                  </a:lnTo>
                  <a:lnTo>
                    <a:pt x="112" y="0"/>
                  </a:lnTo>
                  <a:lnTo>
                    <a:pt x="107" y="0"/>
                  </a:lnTo>
                  <a:lnTo>
                    <a:pt x="102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4" y="1"/>
                  </a:lnTo>
                  <a:lnTo>
                    <a:pt x="76" y="1"/>
                  </a:lnTo>
                  <a:lnTo>
                    <a:pt x="67" y="2"/>
                  </a:lnTo>
                  <a:lnTo>
                    <a:pt x="59" y="5"/>
                  </a:lnTo>
                  <a:lnTo>
                    <a:pt x="51" y="8"/>
                  </a:lnTo>
                  <a:lnTo>
                    <a:pt x="43" y="12"/>
                  </a:lnTo>
                  <a:lnTo>
                    <a:pt x="35" y="15"/>
                  </a:lnTo>
                  <a:lnTo>
                    <a:pt x="27" y="20"/>
                  </a:lnTo>
                  <a:lnTo>
                    <a:pt x="19" y="26"/>
                  </a:lnTo>
                  <a:lnTo>
                    <a:pt x="12" y="31"/>
                  </a:lnTo>
                  <a:lnTo>
                    <a:pt x="5" y="38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3" y="49"/>
                  </a:lnTo>
                  <a:lnTo>
                    <a:pt x="6" y="49"/>
                  </a:lnTo>
                  <a:lnTo>
                    <a:pt x="8" y="47"/>
                  </a:lnTo>
                  <a:lnTo>
                    <a:pt x="15" y="42"/>
                  </a:lnTo>
                  <a:lnTo>
                    <a:pt x="23" y="36"/>
                  </a:lnTo>
                  <a:lnTo>
                    <a:pt x="30" y="30"/>
                  </a:lnTo>
                  <a:lnTo>
                    <a:pt x="37" y="26"/>
                  </a:lnTo>
                  <a:lnTo>
                    <a:pt x="45" y="21"/>
                  </a:lnTo>
                  <a:lnTo>
                    <a:pt x="53" y="17"/>
                  </a:lnTo>
                  <a:lnTo>
                    <a:pt x="63" y="15"/>
                  </a:lnTo>
                  <a:lnTo>
                    <a:pt x="72" y="13"/>
                  </a:lnTo>
                  <a:lnTo>
                    <a:pt x="82" y="12"/>
                  </a:lnTo>
                  <a:lnTo>
                    <a:pt x="94" y="11"/>
                  </a:lnTo>
                  <a:lnTo>
                    <a:pt x="104" y="11"/>
                  </a:lnTo>
                  <a:lnTo>
                    <a:pt x="114" y="11"/>
                  </a:lnTo>
                  <a:lnTo>
                    <a:pt x="126" y="11"/>
                  </a:lnTo>
                  <a:lnTo>
                    <a:pt x="136" y="12"/>
                  </a:lnTo>
                  <a:lnTo>
                    <a:pt x="147" y="13"/>
                  </a:lnTo>
                  <a:lnTo>
                    <a:pt x="157" y="14"/>
                  </a:lnTo>
                  <a:lnTo>
                    <a:pt x="167" y="15"/>
                  </a:lnTo>
                  <a:lnTo>
                    <a:pt x="177" y="17"/>
                  </a:lnTo>
                  <a:lnTo>
                    <a:pt x="187" y="19"/>
                  </a:lnTo>
                  <a:lnTo>
                    <a:pt x="196" y="20"/>
                  </a:lnTo>
                  <a:lnTo>
                    <a:pt x="205" y="21"/>
                  </a:lnTo>
                  <a:lnTo>
                    <a:pt x="216" y="21"/>
                  </a:lnTo>
                  <a:lnTo>
                    <a:pt x="225" y="21"/>
                  </a:lnTo>
                  <a:lnTo>
                    <a:pt x="235" y="21"/>
                  </a:lnTo>
                  <a:lnTo>
                    <a:pt x="246" y="20"/>
                  </a:lnTo>
                  <a:lnTo>
                    <a:pt x="256" y="19"/>
                  </a:lnTo>
                  <a:lnTo>
                    <a:pt x="265" y="16"/>
                  </a:lnTo>
                  <a:lnTo>
                    <a:pt x="276" y="14"/>
                  </a:lnTo>
                  <a:lnTo>
                    <a:pt x="285" y="12"/>
                  </a:lnTo>
                  <a:lnTo>
                    <a:pt x="295" y="9"/>
                  </a:lnTo>
                  <a:lnTo>
                    <a:pt x="304" y="8"/>
                  </a:lnTo>
                  <a:lnTo>
                    <a:pt x="315" y="7"/>
                  </a:lnTo>
                  <a:lnTo>
                    <a:pt x="316" y="7"/>
                  </a:lnTo>
                  <a:lnTo>
                    <a:pt x="317" y="5"/>
                  </a:lnTo>
                  <a:lnTo>
                    <a:pt x="317" y="4"/>
                  </a:lnTo>
                  <a:lnTo>
                    <a:pt x="316" y="4"/>
                  </a:lnTo>
                  <a:lnTo>
                    <a:pt x="316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55" name="Freeform 107"/>
            <p:cNvSpPr>
              <a:spLocks/>
            </p:cNvSpPr>
            <p:nvPr/>
          </p:nvSpPr>
          <p:spPr bwMode="auto">
            <a:xfrm>
              <a:off x="4134" y="2014"/>
              <a:ext cx="132" cy="26"/>
            </a:xfrm>
            <a:custGeom>
              <a:avLst/>
              <a:gdLst/>
              <a:ahLst/>
              <a:cxnLst>
                <a:cxn ang="0">
                  <a:pos x="1" y="10"/>
                </a:cxn>
                <a:cxn ang="0">
                  <a:pos x="12" y="24"/>
                </a:cxn>
                <a:cxn ang="0">
                  <a:pos x="32" y="29"/>
                </a:cxn>
                <a:cxn ang="0">
                  <a:pos x="49" y="31"/>
                </a:cxn>
                <a:cxn ang="0">
                  <a:pos x="67" y="32"/>
                </a:cxn>
                <a:cxn ang="0">
                  <a:pos x="86" y="33"/>
                </a:cxn>
                <a:cxn ang="0">
                  <a:pos x="100" y="35"/>
                </a:cxn>
                <a:cxn ang="0">
                  <a:pos x="109" y="36"/>
                </a:cxn>
                <a:cxn ang="0">
                  <a:pos x="118" y="38"/>
                </a:cxn>
                <a:cxn ang="0">
                  <a:pos x="129" y="39"/>
                </a:cxn>
                <a:cxn ang="0">
                  <a:pos x="138" y="41"/>
                </a:cxn>
                <a:cxn ang="0">
                  <a:pos x="147" y="43"/>
                </a:cxn>
                <a:cxn ang="0">
                  <a:pos x="155" y="47"/>
                </a:cxn>
                <a:cxn ang="0">
                  <a:pos x="164" y="49"/>
                </a:cxn>
                <a:cxn ang="0">
                  <a:pos x="180" y="50"/>
                </a:cxn>
                <a:cxn ang="0">
                  <a:pos x="202" y="48"/>
                </a:cxn>
                <a:cxn ang="0">
                  <a:pos x="224" y="46"/>
                </a:cxn>
                <a:cxn ang="0">
                  <a:pos x="246" y="43"/>
                </a:cxn>
                <a:cxn ang="0">
                  <a:pos x="261" y="42"/>
                </a:cxn>
                <a:cxn ang="0">
                  <a:pos x="264" y="36"/>
                </a:cxn>
                <a:cxn ang="0">
                  <a:pos x="253" y="32"/>
                </a:cxn>
                <a:cxn ang="0">
                  <a:pos x="236" y="31"/>
                </a:cxn>
                <a:cxn ang="0">
                  <a:pos x="218" y="33"/>
                </a:cxn>
                <a:cxn ang="0">
                  <a:pos x="201" y="35"/>
                </a:cxn>
                <a:cxn ang="0">
                  <a:pos x="183" y="36"/>
                </a:cxn>
                <a:cxn ang="0">
                  <a:pos x="167" y="34"/>
                </a:cxn>
                <a:cxn ang="0">
                  <a:pos x="149" y="28"/>
                </a:cxn>
                <a:cxn ang="0">
                  <a:pos x="133" y="25"/>
                </a:cxn>
                <a:cxn ang="0">
                  <a:pos x="119" y="24"/>
                </a:cxn>
                <a:cxn ang="0">
                  <a:pos x="110" y="21"/>
                </a:cxn>
                <a:cxn ang="0">
                  <a:pos x="100" y="19"/>
                </a:cxn>
                <a:cxn ang="0">
                  <a:pos x="91" y="18"/>
                </a:cxn>
                <a:cxn ang="0">
                  <a:pos x="81" y="17"/>
                </a:cxn>
                <a:cxn ang="0">
                  <a:pos x="72" y="17"/>
                </a:cxn>
                <a:cxn ang="0">
                  <a:pos x="62" y="17"/>
                </a:cxn>
                <a:cxn ang="0">
                  <a:pos x="53" y="17"/>
                </a:cxn>
                <a:cxn ang="0">
                  <a:pos x="41" y="17"/>
                </a:cxn>
                <a:cxn ang="0">
                  <a:pos x="26" y="17"/>
                </a:cxn>
                <a:cxn ang="0">
                  <a:pos x="13" y="15"/>
                </a:cxn>
                <a:cxn ang="0">
                  <a:pos x="3" y="6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64" h="50">
                  <a:moveTo>
                    <a:pt x="0" y="0"/>
                  </a:moveTo>
                  <a:lnTo>
                    <a:pt x="1" y="10"/>
                  </a:lnTo>
                  <a:lnTo>
                    <a:pt x="5" y="18"/>
                  </a:lnTo>
                  <a:lnTo>
                    <a:pt x="12" y="24"/>
                  </a:lnTo>
                  <a:lnTo>
                    <a:pt x="23" y="27"/>
                  </a:lnTo>
                  <a:lnTo>
                    <a:pt x="32" y="29"/>
                  </a:lnTo>
                  <a:lnTo>
                    <a:pt x="40" y="29"/>
                  </a:lnTo>
                  <a:lnTo>
                    <a:pt x="49" y="31"/>
                  </a:lnTo>
                  <a:lnTo>
                    <a:pt x="58" y="31"/>
                  </a:lnTo>
                  <a:lnTo>
                    <a:pt x="67" y="32"/>
                  </a:lnTo>
                  <a:lnTo>
                    <a:pt x="77" y="32"/>
                  </a:lnTo>
                  <a:lnTo>
                    <a:pt x="86" y="33"/>
                  </a:lnTo>
                  <a:lnTo>
                    <a:pt x="95" y="34"/>
                  </a:lnTo>
                  <a:lnTo>
                    <a:pt x="100" y="35"/>
                  </a:lnTo>
                  <a:lnTo>
                    <a:pt x="104" y="35"/>
                  </a:lnTo>
                  <a:lnTo>
                    <a:pt x="109" y="36"/>
                  </a:lnTo>
                  <a:lnTo>
                    <a:pt x="114" y="36"/>
                  </a:lnTo>
                  <a:lnTo>
                    <a:pt x="118" y="38"/>
                  </a:lnTo>
                  <a:lnTo>
                    <a:pt x="123" y="39"/>
                  </a:lnTo>
                  <a:lnTo>
                    <a:pt x="129" y="39"/>
                  </a:lnTo>
                  <a:lnTo>
                    <a:pt x="133" y="40"/>
                  </a:lnTo>
                  <a:lnTo>
                    <a:pt x="138" y="41"/>
                  </a:lnTo>
                  <a:lnTo>
                    <a:pt x="142" y="42"/>
                  </a:lnTo>
                  <a:lnTo>
                    <a:pt x="147" y="43"/>
                  </a:lnTo>
                  <a:lnTo>
                    <a:pt x="152" y="44"/>
                  </a:lnTo>
                  <a:lnTo>
                    <a:pt x="155" y="47"/>
                  </a:lnTo>
                  <a:lnTo>
                    <a:pt x="160" y="48"/>
                  </a:lnTo>
                  <a:lnTo>
                    <a:pt x="164" y="49"/>
                  </a:lnTo>
                  <a:lnTo>
                    <a:pt x="169" y="50"/>
                  </a:lnTo>
                  <a:lnTo>
                    <a:pt x="180" y="50"/>
                  </a:lnTo>
                  <a:lnTo>
                    <a:pt x="191" y="50"/>
                  </a:lnTo>
                  <a:lnTo>
                    <a:pt x="202" y="48"/>
                  </a:lnTo>
                  <a:lnTo>
                    <a:pt x="214" y="47"/>
                  </a:lnTo>
                  <a:lnTo>
                    <a:pt x="224" y="46"/>
                  </a:lnTo>
                  <a:lnTo>
                    <a:pt x="236" y="43"/>
                  </a:lnTo>
                  <a:lnTo>
                    <a:pt x="246" y="43"/>
                  </a:lnTo>
                  <a:lnTo>
                    <a:pt x="258" y="43"/>
                  </a:lnTo>
                  <a:lnTo>
                    <a:pt x="261" y="42"/>
                  </a:lnTo>
                  <a:lnTo>
                    <a:pt x="263" y="40"/>
                  </a:lnTo>
                  <a:lnTo>
                    <a:pt x="264" y="36"/>
                  </a:lnTo>
                  <a:lnTo>
                    <a:pt x="262" y="34"/>
                  </a:lnTo>
                  <a:lnTo>
                    <a:pt x="253" y="32"/>
                  </a:lnTo>
                  <a:lnTo>
                    <a:pt x="245" y="31"/>
                  </a:lnTo>
                  <a:lnTo>
                    <a:pt x="236" y="31"/>
                  </a:lnTo>
                  <a:lnTo>
                    <a:pt x="228" y="32"/>
                  </a:lnTo>
                  <a:lnTo>
                    <a:pt x="218" y="33"/>
                  </a:lnTo>
                  <a:lnTo>
                    <a:pt x="209" y="34"/>
                  </a:lnTo>
                  <a:lnTo>
                    <a:pt x="201" y="35"/>
                  </a:lnTo>
                  <a:lnTo>
                    <a:pt x="192" y="36"/>
                  </a:lnTo>
                  <a:lnTo>
                    <a:pt x="183" y="36"/>
                  </a:lnTo>
                  <a:lnTo>
                    <a:pt x="175" y="35"/>
                  </a:lnTo>
                  <a:lnTo>
                    <a:pt x="167" y="34"/>
                  </a:lnTo>
                  <a:lnTo>
                    <a:pt x="159" y="32"/>
                  </a:lnTo>
                  <a:lnTo>
                    <a:pt x="149" y="28"/>
                  </a:lnTo>
                  <a:lnTo>
                    <a:pt x="141" y="26"/>
                  </a:lnTo>
                  <a:lnTo>
                    <a:pt x="133" y="25"/>
                  </a:lnTo>
                  <a:lnTo>
                    <a:pt x="124" y="24"/>
                  </a:lnTo>
                  <a:lnTo>
                    <a:pt x="119" y="24"/>
                  </a:lnTo>
                  <a:lnTo>
                    <a:pt x="115" y="23"/>
                  </a:lnTo>
                  <a:lnTo>
                    <a:pt x="110" y="21"/>
                  </a:lnTo>
                  <a:lnTo>
                    <a:pt x="106" y="20"/>
                  </a:lnTo>
                  <a:lnTo>
                    <a:pt x="100" y="19"/>
                  </a:lnTo>
                  <a:lnTo>
                    <a:pt x="95" y="18"/>
                  </a:lnTo>
                  <a:lnTo>
                    <a:pt x="91" y="18"/>
                  </a:lnTo>
                  <a:lnTo>
                    <a:pt x="86" y="17"/>
                  </a:lnTo>
                  <a:lnTo>
                    <a:pt x="81" y="17"/>
                  </a:lnTo>
                  <a:lnTo>
                    <a:pt x="77" y="17"/>
                  </a:lnTo>
                  <a:lnTo>
                    <a:pt x="72" y="17"/>
                  </a:lnTo>
                  <a:lnTo>
                    <a:pt x="67" y="17"/>
                  </a:lnTo>
                  <a:lnTo>
                    <a:pt x="62" y="17"/>
                  </a:lnTo>
                  <a:lnTo>
                    <a:pt x="57" y="17"/>
                  </a:lnTo>
                  <a:lnTo>
                    <a:pt x="53" y="17"/>
                  </a:lnTo>
                  <a:lnTo>
                    <a:pt x="48" y="17"/>
                  </a:lnTo>
                  <a:lnTo>
                    <a:pt x="41" y="17"/>
                  </a:lnTo>
                  <a:lnTo>
                    <a:pt x="34" y="18"/>
                  </a:lnTo>
                  <a:lnTo>
                    <a:pt x="26" y="17"/>
                  </a:lnTo>
                  <a:lnTo>
                    <a:pt x="19" y="17"/>
                  </a:lnTo>
                  <a:lnTo>
                    <a:pt x="13" y="15"/>
                  </a:lnTo>
                  <a:lnTo>
                    <a:pt x="8" y="11"/>
                  </a:lnTo>
                  <a:lnTo>
                    <a:pt x="3" y="6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56" name="Freeform 108"/>
            <p:cNvSpPr>
              <a:spLocks/>
            </p:cNvSpPr>
            <p:nvPr/>
          </p:nvSpPr>
          <p:spPr bwMode="auto">
            <a:xfrm>
              <a:off x="4144" y="2034"/>
              <a:ext cx="114" cy="35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9" y="17"/>
                </a:cxn>
                <a:cxn ang="0">
                  <a:pos x="22" y="22"/>
                </a:cxn>
                <a:cxn ang="0">
                  <a:pos x="33" y="24"/>
                </a:cxn>
                <a:cxn ang="0">
                  <a:pos x="44" y="26"/>
                </a:cxn>
                <a:cxn ang="0">
                  <a:pos x="54" y="30"/>
                </a:cxn>
                <a:cxn ang="0">
                  <a:pos x="66" y="33"/>
                </a:cxn>
                <a:cxn ang="0">
                  <a:pos x="76" y="35"/>
                </a:cxn>
                <a:cxn ang="0">
                  <a:pos x="92" y="39"/>
                </a:cxn>
                <a:cxn ang="0">
                  <a:pos x="112" y="46"/>
                </a:cxn>
                <a:cxn ang="0">
                  <a:pos x="132" y="54"/>
                </a:cxn>
                <a:cxn ang="0">
                  <a:pos x="150" y="64"/>
                </a:cxn>
                <a:cxn ang="0">
                  <a:pos x="165" y="70"/>
                </a:cxn>
                <a:cxn ang="0">
                  <a:pos x="178" y="68"/>
                </a:cxn>
                <a:cxn ang="0">
                  <a:pos x="188" y="67"/>
                </a:cxn>
                <a:cxn ang="0">
                  <a:pos x="197" y="67"/>
                </a:cxn>
                <a:cxn ang="0">
                  <a:pos x="208" y="68"/>
                </a:cxn>
                <a:cxn ang="0">
                  <a:pos x="217" y="69"/>
                </a:cxn>
                <a:cxn ang="0">
                  <a:pos x="225" y="68"/>
                </a:cxn>
                <a:cxn ang="0">
                  <a:pos x="228" y="60"/>
                </a:cxn>
                <a:cxn ang="0">
                  <a:pos x="220" y="55"/>
                </a:cxn>
                <a:cxn ang="0">
                  <a:pos x="208" y="53"/>
                </a:cxn>
                <a:cxn ang="0">
                  <a:pos x="194" y="52"/>
                </a:cxn>
                <a:cxn ang="0">
                  <a:pos x="181" y="53"/>
                </a:cxn>
                <a:cxn ang="0">
                  <a:pos x="167" y="56"/>
                </a:cxn>
                <a:cxn ang="0">
                  <a:pos x="150" y="48"/>
                </a:cxn>
                <a:cxn ang="0">
                  <a:pos x="137" y="41"/>
                </a:cxn>
                <a:cxn ang="0">
                  <a:pos x="124" y="37"/>
                </a:cxn>
                <a:cxn ang="0">
                  <a:pos x="107" y="32"/>
                </a:cxn>
                <a:cxn ang="0">
                  <a:pos x="89" y="27"/>
                </a:cxn>
                <a:cxn ang="0">
                  <a:pos x="71" y="23"/>
                </a:cxn>
                <a:cxn ang="0">
                  <a:pos x="52" y="19"/>
                </a:cxn>
                <a:cxn ang="0">
                  <a:pos x="38" y="17"/>
                </a:cxn>
                <a:cxn ang="0">
                  <a:pos x="24" y="16"/>
                </a:cxn>
                <a:cxn ang="0">
                  <a:pos x="11" y="12"/>
                </a:cxn>
                <a:cxn ang="0">
                  <a:pos x="3" y="5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8" h="70">
                  <a:moveTo>
                    <a:pt x="0" y="0"/>
                  </a:moveTo>
                  <a:lnTo>
                    <a:pt x="0" y="8"/>
                  </a:lnTo>
                  <a:lnTo>
                    <a:pt x="4" y="14"/>
                  </a:lnTo>
                  <a:lnTo>
                    <a:pt x="9" y="17"/>
                  </a:lnTo>
                  <a:lnTo>
                    <a:pt x="16" y="20"/>
                  </a:lnTo>
                  <a:lnTo>
                    <a:pt x="22" y="22"/>
                  </a:lnTo>
                  <a:lnTo>
                    <a:pt x="28" y="23"/>
                  </a:lnTo>
                  <a:lnTo>
                    <a:pt x="33" y="24"/>
                  </a:lnTo>
                  <a:lnTo>
                    <a:pt x="38" y="25"/>
                  </a:lnTo>
                  <a:lnTo>
                    <a:pt x="44" y="26"/>
                  </a:lnTo>
                  <a:lnTo>
                    <a:pt x="50" y="29"/>
                  </a:lnTo>
                  <a:lnTo>
                    <a:pt x="54" y="30"/>
                  </a:lnTo>
                  <a:lnTo>
                    <a:pt x="60" y="31"/>
                  </a:lnTo>
                  <a:lnTo>
                    <a:pt x="66" y="33"/>
                  </a:lnTo>
                  <a:lnTo>
                    <a:pt x="71" y="34"/>
                  </a:lnTo>
                  <a:lnTo>
                    <a:pt x="76" y="35"/>
                  </a:lnTo>
                  <a:lnTo>
                    <a:pt x="82" y="37"/>
                  </a:lnTo>
                  <a:lnTo>
                    <a:pt x="92" y="39"/>
                  </a:lnTo>
                  <a:lnTo>
                    <a:pt x="103" y="42"/>
                  </a:lnTo>
                  <a:lnTo>
                    <a:pt x="112" y="46"/>
                  </a:lnTo>
                  <a:lnTo>
                    <a:pt x="122" y="50"/>
                  </a:lnTo>
                  <a:lnTo>
                    <a:pt x="132" y="54"/>
                  </a:lnTo>
                  <a:lnTo>
                    <a:pt x="141" y="58"/>
                  </a:lnTo>
                  <a:lnTo>
                    <a:pt x="150" y="64"/>
                  </a:lnTo>
                  <a:lnTo>
                    <a:pt x="159" y="69"/>
                  </a:lnTo>
                  <a:lnTo>
                    <a:pt x="165" y="70"/>
                  </a:lnTo>
                  <a:lnTo>
                    <a:pt x="172" y="69"/>
                  </a:lnTo>
                  <a:lnTo>
                    <a:pt x="178" y="68"/>
                  </a:lnTo>
                  <a:lnTo>
                    <a:pt x="183" y="67"/>
                  </a:lnTo>
                  <a:lnTo>
                    <a:pt x="188" y="67"/>
                  </a:lnTo>
                  <a:lnTo>
                    <a:pt x="193" y="67"/>
                  </a:lnTo>
                  <a:lnTo>
                    <a:pt x="197" y="67"/>
                  </a:lnTo>
                  <a:lnTo>
                    <a:pt x="203" y="68"/>
                  </a:lnTo>
                  <a:lnTo>
                    <a:pt x="208" y="68"/>
                  </a:lnTo>
                  <a:lnTo>
                    <a:pt x="212" y="68"/>
                  </a:lnTo>
                  <a:lnTo>
                    <a:pt x="217" y="69"/>
                  </a:lnTo>
                  <a:lnTo>
                    <a:pt x="221" y="69"/>
                  </a:lnTo>
                  <a:lnTo>
                    <a:pt x="225" y="68"/>
                  </a:lnTo>
                  <a:lnTo>
                    <a:pt x="227" y="64"/>
                  </a:lnTo>
                  <a:lnTo>
                    <a:pt x="228" y="60"/>
                  </a:lnTo>
                  <a:lnTo>
                    <a:pt x="226" y="57"/>
                  </a:lnTo>
                  <a:lnTo>
                    <a:pt x="220" y="55"/>
                  </a:lnTo>
                  <a:lnTo>
                    <a:pt x="213" y="54"/>
                  </a:lnTo>
                  <a:lnTo>
                    <a:pt x="208" y="53"/>
                  </a:lnTo>
                  <a:lnTo>
                    <a:pt x="201" y="52"/>
                  </a:lnTo>
                  <a:lnTo>
                    <a:pt x="194" y="52"/>
                  </a:lnTo>
                  <a:lnTo>
                    <a:pt x="188" y="52"/>
                  </a:lnTo>
                  <a:lnTo>
                    <a:pt x="181" y="53"/>
                  </a:lnTo>
                  <a:lnTo>
                    <a:pt x="175" y="55"/>
                  </a:lnTo>
                  <a:lnTo>
                    <a:pt x="167" y="56"/>
                  </a:lnTo>
                  <a:lnTo>
                    <a:pt x="159" y="53"/>
                  </a:lnTo>
                  <a:lnTo>
                    <a:pt x="150" y="48"/>
                  </a:lnTo>
                  <a:lnTo>
                    <a:pt x="143" y="43"/>
                  </a:lnTo>
                  <a:lnTo>
                    <a:pt x="137" y="41"/>
                  </a:lnTo>
                  <a:lnTo>
                    <a:pt x="130" y="39"/>
                  </a:lnTo>
                  <a:lnTo>
                    <a:pt x="124" y="37"/>
                  </a:lnTo>
                  <a:lnTo>
                    <a:pt x="117" y="34"/>
                  </a:lnTo>
                  <a:lnTo>
                    <a:pt x="107" y="32"/>
                  </a:lnTo>
                  <a:lnTo>
                    <a:pt x="98" y="29"/>
                  </a:lnTo>
                  <a:lnTo>
                    <a:pt x="89" y="27"/>
                  </a:lnTo>
                  <a:lnTo>
                    <a:pt x="80" y="25"/>
                  </a:lnTo>
                  <a:lnTo>
                    <a:pt x="71" y="23"/>
                  </a:lnTo>
                  <a:lnTo>
                    <a:pt x="61" y="22"/>
                  </a:lnTo>
                  <a:lnTo>
                    <a:pt x="52" y="19"/>
                  </a:lnTo>
                  <a:lnTo>
                    <a:pt x="43" y="18"/>
                  </a:lnTo>
                  <a:lnTo>
                    <a:pt x="38" y="17"/>
                  </a:lnTo>
                  <a:lnTo>
                    <a:pt x="31" y="16"/>
                  </a:lnTo>
                  <a:lnTo>
                    <a:pt x="24" y="16"/>
                  </a:lnTo>
                  <a:lnTo>
                    <a:pt x="18" y="14"/>
                  </a:lnTo>
                  <a:lnTo>
                    <a:pt x="11" y="12"/>
                  </a:lnTo>
                  <a:lnTo>
                    <a:pt x="6" y="9"/>
                  </a:lnTo>
                  <a:lnTo>
                    <a:pt x="3" y="5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57" name="Freeform 109"/>
            <p:cNvSpPr>
              <a:spLocks/>
            </p:cNvSpPr>
            <p:nvPr/>
          </p:nvSpPr>
          <p:spPr bwMode="auto">
            <a:xfrm>
              <a:off x="4177" y="2053"/>
              <a:ext cx="85" cy="36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9" y="9"/>
                </a:cxn>
                <a:cxn ang="0">
                  <a:pos x="18" y="15"/>
                </a:cxn>
                <a:cxn ang="0">
                  <a:pos x="29" y="20"/>
                </a:cxn>
                <a:cxn ang="0">
                  <a:pos x="38" y="26"/>
                </a:cxn>
                <a:cxn ang="0">
                  <a:pos x="48" y="31"/>
                </a:cxn>
                <a:cxn ang="0">
                  <a:pos x="58" y="37"/>
                </a:cxn>
                <a:cxn ang="0">
                  <a:pos x="68" y="41"/>
                </a:cxn>
                <a:cxn ang="0">
                  <a:pos x="77" y="47"/>
                </a:cxn>
                <a:cxn ang="0">
                  <a:pos x="86" y="53"/>
                </a:cxn>
                <a:cxn ang="0">
                  <a:pos x="97" y="57"/>
                </a:cxn>
                <a:cxn ang="0">
                  <a:pos x="107" y="61"/>
                </a:cxn>
                <a:cxn ang="0">
                  <a:pos x="119" y="64"/>
                </a:cxn>
                <a:cxn ang="0">
                  <a:pos x="130" y="68"/>
                </a:cxn>
                <a:cxn ang="0">
                  <a:pos x="142" y="70"/>
                </a:cxn>
                <a:cxn ang="0">
                  <a:pos x="152" y="71"/>
                </a:cxn>
                <a:cxn ang="0">
                  <a:pos x="164" y="72"/>
                </a:cxn>
                <a:cxn ang="0">
                  <a:pos x="166" y="71"/>
                </a:cxn>
                <a:cxn ang="0">
                  <a:pos x="169" y="69"/>
                </a:cxn>
                <a:cxn ang="0">
                  <a:pos x="169" y="67"/>
                </a:cxn>
                <a:cxn ang="0">
                  <a:pos x="168" y="64"/>
                </a:cxn>
                <a:cxn ang="0">
                  <a:pos x="157" y="62"/>
                </a:cxn>
                <a:cxn ang="0">
                  <a:pos x="145" y="58"/>
                </a:cxn>
                <a:cxn ang="0">
                  <a:pos x="134" y="56"/>
                </a:cxn>
                <a:cxn ang="0">
                  <a:pos x="122" y="54"/>
                </a:cxn>
                <a:cxn ang="0">
                  <a:pos x="112" y="52"/>
                </a:cxn>
                <a:cxn ang="0">
                  <a:pos x="100" y="48"/>
                </a:cxn>
                <a:cxn ang="0">
                  <a:pos x="89" y="44"/>
                </a:cxn>
                <a:cxn ang="0">
                  <a:pos x="78" y="39"/>
                </a:cxn>
                <a:cxn ang="0">
                  <a:pos x="69" y="34"/>
                </a:cxn>
                <a:cxn ang="0">
                  <a:pos x="60" y="30"/>
                </a:cxn>
                <a:cxn ang="0">
                  <a:pos x="51" y="25"/>
                </a:cxn>
                <a:cxn ang="0">
                  <a:pos x="41" y="20"/>
                </a:cxn>
                <a:cxn ang="0">
                  <a:pos x="31" y="16"/>
                </a:cxn>
                <a:cxn ang="0">
                  <a:pos x="22" y="11"/>
                </a:cxn>
                <a:cxn ang="0">
                  <a:pos x="13" y="5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</a:cxnLst>
              <a:rect l="0" t="0" r="r" b="b"/>
              <a:pathLst>
                <a:path w="169" h="72">
                  <a:moveTo>
                    <a:pt x="0" y="3"/>
                  </a:moveTo>
                  <a:lnTo>
                    <a:pt x="9" y="9"/>
                  </a:lnTo>
                  <a:lnTo>
                    <a:pt x="18" y="15"/>
                  </a:lnTo>
                  <a:lnTo>
                    <a:pt x="29" y="20"/>
                  </a:lnTo>
                  <a:lnTo>
                    <a:pt x="38" y="26"/>
                  </a:lnTo>
                  <a:lnTo>
                    <a:pt x="48" y="31"/>
                  </a:lnTo>
                  <a:lnTo>
                    <a:pt x="58" y="37"/>
                  </a:lnTo>
                  <a:lnTo>
                    <a:pt x="68" y="41"/>
                  </a:lnTo>
                  <a:lnTo>
                    <a:pt x="77" y="47"/>
                  </a:lnTo>
                  <a:lnTo>
                    <a:pt x="86" y="53"/>
                  </a:lnTo>
                  <a:lnTo>
                    <a:pt x="97" y="57"/>
                  </a:lnTo>
                  <a:lnTo>
                    <a:pt x="107" y="61"/>
                  </a:lnTo>
                  <a:lnTo>
                    <a:pt x="119" y="64"/>
                  </a:lnTo>
                  <a:lnTo>
                    <a:pt x="130" y="68"/>
                  </a:lnTo>
                  <a:lnTo>
                    <a:pt x="142" y="70"/>
                  </a:lnTo>
                  <a:lnTo>
                    <a:pt x="152" y="71"/>
                  </a:lnTo>
                  <a:lnTo>
                    <a:pt x="164" y="72"/>
                  </a:lnTo>
                  <a:lnTo>
                    <a:pt x="166" y="71"/>
                  </a:lnTo>
                  <a:lnTo>
                    <a:pt x="169" y="69"/>
                  </a:lnTo>
                  <a:lnTo>
                    <a:pt x="169" y="67"/>
                  </a:lnTo>
                  <a:lnTo>
                    <a:pt x="168" y="64"/>
                  </a:lnTo>
                  <a:lnTo>
                    <a:pt x="157" y="62"/>
                  </a:lnTo>
                  <a:lnTo>
                    <a:pt x="145" y="58"/>
                  </a:lnTo>
                  <a:lnTo>
                    <a:pt x="134" y="56"/>
                  </a:lnTo>
                  <a:lnTo>
                    <a:pt x="122" y="54"/>
                  </a:lnTo>
                  <a:lnTo>
                    <a:pt x="112" y="52"/>
                  </a:lnTo>
                  <a:lnTo>
                    <a:pt x="100" y="48"/>
                  </a:lnTo>
                  <a:lnTo>
                    <a:pt x="89" y="44"/>
                  </a:lnTo>
                  <a:lnTo>
                    <a:pt x="78" y="39"/>
                  </a:lnTo>
                  <a:lnTo>
                    <a:pt x="69" y="34"/>
                  </a:lnTo>
                  <a:lnTo>
                    <a:pt x="60" y="30"/>
                  </a:lnTo>
                  <a:lnTo>
                    <a:pt x="51" y="25"/>
                  </a:lnTo>
                  <a:lnTo>
                    <a:pt x="41" y="20"/>
                  </a:lnTo>
                  <a:lnTo>
                    <a:pt x="31" y="16"/>
                  </a:lnTo>
                  <a:lnTo>
                    <a:pt x="22" y="11"/>
                  </a:lnTo>
                  <a:lnTo>
                    <a:pt x="13" y="5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58" name="Freeform 110"/>
            <p:cNvSpPr>
              <a:spLocks/>
            </p:cNvSpPr>
            <p:nvPr/>
          </p:nvSpPr>
          <p:spPr bwMode="auto">
            <a:xfrm>
              <a:off x="4248" y="1958"/>
              <a:ext cx="84" cy="170"/>
            </a:xfrm>
            <a:custGeom>
              <a:avLst/>
              <a:gdLst/>
              <a:ahLst/>
              <a:cxnLst>
                <a:cxn ang="0">
                  <a:pos x="155" y="0"/>
                </a:cxn>
                <a:cxn ang="0">
                  <a:pos x="129" y="2"/>
                </a:cxn>
                <a:cxn ang="0">
                  <a:pos x="101" y="10"/>
                </a:cxn>
                <a:cxn ang="0">
                  <a:pos x="79" y="24"/>
                </a:cxn>
                <a:cxn ang="0">
                  <a:pos x="64" y="38"/>
                </a:cxn>
                <a:cxn ang="0">
                  <a:pos x="54" y="53"/>
                </a:cxn>
                <a:cxn ang="0">
                  <a:pos x="46" y="68"/>
                </a:cxn>
                <a:cxn ang="0">
                  <a:pos x="39" y="83"/>
                </a:cxn>
                <a:cxn ang="0">
                  <a:pos x="28" y="109"/>
                </a:cxn>
                <a:cxn ang="0">
                  <a:pos x="17" y="146"/>
                </a:cxn>
                <a:cxn ang="0">
                  <a:pos x="5" y="190"/>
                </a:cxn>
                <a:cxn ang="0">
                  <a:pos x="0" y="244"/>
                </a:cxn>
                <a:cxn ang="0">
                  <a:pos x="7" y="282"/>
                </a:cxn>
                <a:cxn ang="0">
                  <a:pos x="18" y="306"/>
                </a:cxn>
                <a:cxn ang="0">
                  <a:pos x="36" y="326"/>
                </a:cxn>
                <a:cxn ang="0">
                  <a:pos x="61" y="338"/>
                </a:cxn>
                <a:cxn ang="0">
                  <a:pos x="79" y="338"/>
                </a:cxn>
                <a:cxn ang="0">
                  <a:pos x="86" y="330"/>
                </a:cxn>
                <a:cxn ang="0">
                  <a:pos x="76" y="320"/>
                </a:cxn>
                <a:cxn ang="0">
                  <a:pos x="58" y="310"/>
                </a:cxn>
                <a:cxn ang="0">
                  <a:pos x="42" y="295"/>
                </a:cxn>
                <a:cxn ang="0">
                  <a:pos x="32" y="275"/>
                </a:cxn>
                <a:cxn ang="0">
                  <a:pos x="25" y="243"/>
                </a:cxn>
                <a:cxn ang="0">
                  <a:pos x="26" y="198"/>
                </a:cxn>
                <a:cxn ang="0">
                  <a:pos x="36" y="148"/>
                </a:cxn>
                <a:cxn ang="0">
                  <a:pos x="53" y="94"/>
                </a:cxn>
                <a:cxn ang="0">
                  <a:pos x="66" y="61"/>
                </a:cxn>
                <a:cxn ang="0">
                  <a:pos x="75" y="47"/>
                </a:cxn>
                <a:cxn ang="0">
                  <a:pos x="85" y="34"/>
                </a:cxn>
                <a:cxn ang="0">
                  <a:pos x="98" y="24"/>
                </a:cxn>
                <a:cxn ang="0">
                  <a:pos x="111" y="17"/>
                </a:cxn>
                <a:cxn ang="0">
                  <a:pos x="125" y="11"/>
                </a:cxn>
                <a:cxn ang="0">
                  <a:pos x="141" y="7"/>
                </a:cxn>
                <a:cxn ang="0">
                  <a:pos x="156" y="7"/>
                </a:cxn>
                <a:cxn ang="0">
                  <a:pos x="166" y="8"/>
                </a:cxn>
                <a:cxn ang="0">
                  <a:pos x="169" y="4"/>
                </a:cxn>
                <a:cxn ang="0">
                  <a:pos x="168" y="3"/>
                </a:cxn>
              </a:cxnLst>
              <a:rect l="0" t="0" r="r" b="b"/>
              <a:pathLst>
                <a:path w="169" h="340">
                  <a:moveTo>
                    <a:pt x="168" y="3"/>
                  </a:moveTo>
                  <a:lnTo>
                    <a:pt x="155" y="0"/>
                  </a:lnTo>
                  <a:lnTo>
                    <a:pt x="141" y="0"/>
                  </a:lnTo>
                  <a:lnTo>
                    <a:pt x="129" y="2"/>
                  </a:lnTo>
                  <a:lnTo>
                    <a:pt x="115" y="6"/>
                  </a:lnTo>
                  <a:lnTo>
                    <a:pt x="101" y="10"/>
                  </a:lnTo>
                  <a:lnTo>
                    <a:pt x="89" y="17"/>
                  </a:lnTo>
                  <a:lnTo>
                    <a:pt x="79" y="24"/>
                  </a:lnTo>
                  <a:lnTo>
                    <a:pt x="70" y="32"/>
                  </a:lnTo>
                  <a:lnTo>
                    <a:pt x="64" y="38"/>
                  </a:lnTo>
                  <a:lnTo>
                    <a:pt x="58" y="45"/>
                  </a:lnTo>
                  <a:lnTo>
                    <a:pt x="54" y="53"/>
                  </a:lnTo>
                  <a:lnTo>
                    <a:pt x="49" y="60"/>
                  </a:lnTo>
                  <a:lnTo>
                    <a:pt x="46" y="68"/>
                  </a:lnTo>
                  <a:lnTo>
                    <a:pt x="42" y="75"/>
                  </a:lnTo>
                  <a:lnTo>
                    <a:pt x="39" y="83"/>
                  </a:lnTo>
                  <a:lnTo>
                    <a:pt x="35" y="91"/>
                  </a:lnTo>
                  <a:lnTo>
                    <a:pt x="28" y="109"/>
                  </a:lnTo>
                  <a:lnTo>
                    <a:pt x="23" y="128"/>
                  </a:lnTo>
                  <a:lnTo>
                    <a:pt x="17" y="146"/>
                  </a:lnTo>
                  <a:lnTo>
                    <a:pt x="11" y="165"/>
                  </a:lnTo>
                  <a:lnTo>
                    <a:pt x="5" y="190"/>
                  </a:lnTo>
                  <a:lnTo>
                    <a:pt x="1" y="218"/>
                  </a:lnTo>
                  <a:lnTo>
                    <a:pt x="0" y="244"/>
                  </a:lnTo>
                  <a:lnTo>
                    <a:pt x="3" y="271"/>
                  </a:lnTo>
                  <a:lnTo>
                    <a:pt x="7" y="282"/>
                  </a:lnTo>
                  <a:lnTo>
                    <a:pt x="11" y="295"/>
                  </a:lnTo>
                  <a:lnTo>
                    <a:pt x="18" y="306"/>
                  </a:lnTo>
                  <a:lnTo>
                    <a:pt x="27" y="317"/>
                  </a:lnTo>
                  <a:lnTo>
                    <a:pt x="36" y="326"/>
                  </a:lnTo>
                  <a:lnTo>
                    <a:pt x="48" y="333"/>
                  </a:lnTo>
                  <a:lnTo>
                    <a:pt x="61" y="338"/>
                  </a:lnTo>
                  <a:lnTo>
                    <a:pt x="75" y="340"/>
                  </a:lnTo>
                  <a:lnTo>
                    <a:pt x="79" y="338"/>
                  </a:lnTo>
                  <a:lnTo>
                    <a:pt x="84" y="335"/>
                  </a:lnTo>
                  <a:lnTo>
                    <a:pt x="86" y="330"/>
                  </a:lnTo>
                  <a:lnTo>
                    <a:pt x="84" y="326"/>
                  </a:lnTo>
                  <a:lnTo>
                    <a:pt x="76" y="320"/>
                  </a:lnTo>
                  <a:lnTo>
                    <a:pt x="68" y="314"/>
                  </a:lnTo>
                  <a:lnTo>
                    <a:pt x="58" y="310"/>
                  </a:lnTo>
                  <a:lnTo>
                    <a:pt x="50" y="303"/>
                  </a:lnTo>
                  <a:lnTo>
                    <a:pt x="42" y="295"/>
                  </a:lnTo>
                  <a:lnTo>
                    <a:pt x="36" y="285"/>
                  </a:lnTo>
                  <a:lnTo>
                    <a:pt x="32" y="275"/>
                  </a:lnTo>
                  <a:lnTo>
                    <a:pt x="28" y="265"/>
                  </a:lnTo>
                  <a:lnTo>
                    <a:pt x="25" y="243"/>
                  </a:lnTo>
                  <a:lnTo>
                    <a:pt x="24" y="221"/>
                  </a:lnTo>
                  <a:lnTo>
                    <a:pt x="26" y="198"/>
                  </a:lnTo>
                  <a:lnTo>
                    <a:pt x="30" y="176"/>
                  </a:lnTo>
                  <a:lnTo>
                    <a:pt x="36" y="148"/>
                  </a:lnTo>
                  <a:lnTo>
                    <a:pt x="43" y="122"/>
                  </a:lnTo>
                  <a:lnTo>
                    <a:pt x="53" y="94"/>
                  </a:lnTo>
                  <a:lnTo>
                    <a:pt x="63" y="68"/>
                  </a:lnTo>
                  <a:lnTo>
                    <a:pt x="66" y="61"/>
                  </a:lnTo>
                  <a:lnTo>
                    <a:pt x="70" y="54"/>
                  </a:lnTo>
                  <a:lnTo>
                    <a:pt x="75" y="47"/>
                  </a:lnTo>
                  <a:lnTo>
                    <a:pt x="79" y="40"/>
                  </a:lnTo>
                  <a:lnTo>
                    <a:pt x="85" y="34"/>
                  </a:lnTo>
                  <a:lnTo>
                    <a:pt x="91" y="29"/>
                  </a:lnTo>
                  <a:lnTo>
                    <a:pt x="98" y="24"/>
                  </a:lnTo>
                  <a:lnTo>
                    <a:pt x="104" y="21"/>
                  </a:lnTo>
                  <a:lnTo>
                    <a:pt x="111" y="17"/>
                  </a:lnTo>
                  <a:lnTo>
                    <a:pt x="118" y="14"/>
                  </a:lnTo>
                  <a:lnTo>
                    <a:pt x="125" y="11"/>
                  </a:lnTo>
                  <a:lnTo>
                    <a:pt x="133" y="9"/>
                  </a:lnTo>
                  <a:lnTo>
                    <a:pt x="141" y="7"/>
                  </a:lnTo>
                  <a:lnTo>
                    <a:pt x="148" y="6"/>
                  </a:lnTo>
                  <a:lnTo>
                    <a:pt x="156" y="7"/>
                  </a:lnTo>
                  <a:lnTo>
                    <a:pt x="164" y="8"/>
                  </a:lnTo>
                  <a:lnTo>
                    <a:pt x="166" y="8"/>
                  </a:lnTo>
                  <a:lnTo>
                    <a:pt x="168" y="6"/>
                  </a:lnTo>
                  <a:lnTo>
                    <a:pt x="169" y="4"/>
                  </a:lnTo>
                  <a:lnTo>
                    <a:pt x="168" y="3"/>
                  </a:lnTo>
                  <a:lnTo>
                    <a:pt x="168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59" name="Freeform 111"/>
            <p:cNvSpPr>
              <a:spLocks/>
            </p:cNvSpPr>
            <p:nvPr/>
          </p:nvSpPr>
          <p:spPr bwMode="auto">
            <a:xfrm>
              <a:off x="4201" y="2073"/>
              <a:ext cx="54" cy="3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8" y="6"/>
                </a:cxn>
                <a:cxn ang="0">
                  <a:pos x="15" y="12"/>
                </a:cxn>
                <a:cxn ang="0">
                  <a:pos x="23" y="16"/>
                </a:cxn>
                <a:cxn ang="0">
                  <a:pos x="30" y="21"/>
                </a:cxn>
                <a:cxn ang="0">
                  <a:pos x="38" y="27"/>
                </a:cxn>
                <a:cxn ang="0">
                  <a:pos x="45" y="31"/>
                </a:cxn>
                <a:cxn ang="0">
                  <a:pos x="53" y="37"/>
                </a:cxn>
                <a:cxn ang="0">
                  <a:pos x="60" y="43"/>
                </a:cxn>
                <a:cxn ang="0">
                  <a:pos x="65" y="47"/>
                </a:cxn>
                <a:cxn ang="0">
                  <a:pos x="69" y="52"/>
                </a:cxn>
                <a:cxn ang="0">
                  <a:pos x="75" y="56"/>
                </a:cxn>
                <a:cxn ang="0">
                  <a:pos x="80" y="61"/>
                </a:cxn>
                <a:cxn ang="0">
                  <a:pos x="84" y="65"/>
                </a:cxn>
                <a:cxn ang="0">
                  <a:pos x="90" y="68"/>
                </a:cxn>
                <a:cxn ang="0">
                  <a:pos x="97" y="70"/>
                </a:cxn>
                <a:cxn ang="0">
                  <a:pos x="104" y="71"/>
                </a:cxn>
                <a:cxn ang="0">
                  <a:pos x="106" y="70"/>
                </a:cxn>
                <a:cxn ang="0">
                  <a:pos x="110" y="68"/>
                </a:cxn>
                <a:cxn ang="0">
                  <a:pos x="110" y="66"/>
                </a:cxn>
                <a:cxn ang="0">
                  <a:pos x="108" y="63"/>
                </a:cxn>
                <a:cxn ang="0">
                  <a:pos x="102" y="60"/>
                </a:cxn>
                <a:cxn ang="0">
                  <a:pos x="95" y="56"/>
                </a:cxn>
                <a:cxn ang="0">
                  <a:pos x="89" y="52"/>
                </a:cxn>
                <a:cxn ang="0">
                  <a:pos x="82" y="48"/>
                </a:cxn>
                <a:cxn ang="0">
                  <a:pos x="76" y="44"/>
                </a:cxn>
                <a:cxn ang="0">
                  <a:pos x="70" y="39"/>
                </a:cxn>
                <a:cxn ang="0">
                  <a:pos x="64" y="35"/>
                </a:cxn>
                <a:cxn ang="0">
                  <a:pos x="58" y="30"/>
                </a:cxn>
                <a:cxn ang="0">
                  <a:pos x="52" y="25"/>
                </a:cxn>
                <a:cxn ang="0">
                  <a:pos x="45" y="21"/>
                </a:cxn>
                <a:cxn ang="0">
                  <a:pos x="38" y="17"/>
                </a:cxn>
                <a:cxn ang="0">
                  <a:pos x="31" y="13"/>
                </a:cxn>
                <a:cxn ang="0">
                  <a:pos x="23" y="10"/>
                </a:cxn>
                <a:cxn ang="0">
                  <a:pos x="16" y="7"/>
                </a:cxn>
                <a:cxn ang="0">
                  <a:pos x="8" y="4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110" h="71">
                  <a:moveTo>
                    <a:pt x="0" y="1"/>
                  </a:moveTo>
                  <a:lnTo>
                    <a:pt x="8" y="6"/>
                  </a:lnTo>
                  <a:lnTo>
                    <a:pt x="15" y="12"/>
                  </a:lnTo>
                  <a:lnTo>
                    <a:pt x="23" y="16"/>
                  </a:lnTo>
                  <a:lnTo>
                    <a:pt x="30" y="21"/>
                  </a:lnTo>
                  <a:lnTo>
                    <a:pt x="38" y="27"/>
                  </a:lnTo>
                  <a:lnTo>
                    <a:pt x="45" y="31"/>
                  </a:lnTo>
                  <a:lnTo>
                    <a:pt x="53" y="37"/>
                  </a:lnTo>
                  <a:lnTo>
                    <a:pt x="60" y="43"/>
                  </a:lnTo>
                  <a:lnTo>
                    <a:pt x="65" y="47"/>
                  </a:lnTo>
                  <a:lnTo>
                    <a:pt x="69" y="52"/>
                  </a:lnTo>
                  <a:lnTo>
                    <a:pt x="75" y="56"/>
                  </a:lnTo>
                  <a:lnTo>
                    <a:pt x="80" y="61"/>
                  </a:lnTo>
                  <a:lnTo>
                    <a:pt x="84" y="65"/>
                  </a:lnTo>
                  <a:lnTo>
                    <a:pt x="90" y="68"/>
                  </a:lnTo>
                  <a:lnTo>
                    <a:pt x="97" y="70"/>
                  </a:lnTo>
                  <a:lnTo>
                    <a:pt x="104" y="71"/>
                  </a:lnTo>
                  <a:lnTo>
                    <a:pt x="106" y="70"/>
                  </a:lnTo>
                  <a:lnTo>
                    <a:pt x="110" y="68"/>
                  </a:lnTo>
                  <a:lnTo>
                    <a:pt x="110" y="66"/>
                  </a:lnTo>
                  <a:lnTo>
                    <a:pt x="108" y="63"/>
                  </a:lnTo>
                  <a:lnTo>
                    <a:pt x="102" y="60"/>
                  </a:lnTo>
                  <a:lnTo>
                    <a:pt x="95" y="56"/>
                  </a:lnTo>
                  <a:lnTo>
                    <a:pt x="89" y="52"/>
                  </a:lnTo>
                  <a:lnTo>
                    <a:pt x="82" y="48"/>
                  </a:lnTo>
                  <a:lnTo>
                    <a:pt x="76" y="44"/>
                  </a:lnTo>
                  <a:lnTo>
                    <a:pt x="70" y="39"/>
                  </a:lnTo>
                  <a:lnTo>
                    <a:pt x="64" y="35"/>
                  </a:lnTo>
                  <a:lnTo>
                    <a:pt x="58" y="30"/>
                  </a:lnTo>
                  <a:lnTo>
                    <a:pt x="52" y="25"/>
                  </a:lnTo>
                  <a:lnTo>
                    <a:pt x="45" y="21"/>
                  </a:lnTo>
                  <a:lnTo>
                    <a:pt x="38" y="17"/>
                  </a:lnTo>
                  <a:lnTo>
                    <a:pt x="31" y="13"/>
                  </a:lnTo>
                  <a:lnTo>
                    <a:pt x="23" y="10"/>
                  </a:lnTo>
                  <a:lnTo>
                    <a:pt x="16" y="7"/>
                  </a:lnTo>
                  <a:lnTo>
                    <a:pt x="8" y="4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60" name="Freeform 112"/>
            <p:cNvSpPr>
              <a:spLocks/>
            </p:cNvSpPr>
            <p:nvPr/>
          </p:nvSpPr>
          <p:spPr bwMode="auto">
            <a:xfrm>
              <a:off x="4460" y="2033"/>
              <a:ext cx="44" cy="101"/>
            </a:xfrm>
            <a:custGeom>
              <a:avLst/>
              <a:gdLst/>
              <a:ahLst/>
              <a:cxnLst>
                <a:cxn ang="0">
                  <a:pos x="83" y="1"/>
                </a:cxn>
                <a:cxn ang="0">
                  <a:pos x="68" y="24"/>
                </a:cxn>
                <a:cxn ang="0">
                  <a:pos x="54" y="47"/>
                </a:cxn>
                <a:cxn ang="0">
                  <a:pos x="41" y="71"/>
                </a:cxn>
                <a:cxn ang="0">
                  <a:pos x="30" y="95"/>
                </a:cxn>
                <a:cxn ang="0">
                  <a:pos x="20" y="121"/>
                </a:cxn>
                <a:cxn ang="0">
                  <a:pos x="12" y="146"/>
                </a:cxn>
                <a:cxn ang="0">
                  <a:pos x="5" y="172"/>
                </a:cxn>
                <a:cxn ang="0">
                  <a:pos x="0" y="199"/>
                </a:cxn>
                <a:cxn ang="0">
                  <a:pos x="1" y="201"/>
                </a:cxn>
                <a:cxn ang="0">
                  <a:pos x="3" y="201"/>
                </a:cxn>
                <a:cxn ang="0">
                  <a:pos x="7" y="200"/>
                </a:cxn>
                <a:cxn ang="0">
                  <a:pos x="9" y="198"/>
                </a:cxn>
                <a:cxn ang="0">
                  <a:pos x="14" y="187"/>
                </a:cxn>
                <a:cxn ang="0">
                  <a:pos x="16" y="176"/>
                </a:cxn>
                <a:cxn ang="0">
                  <a:pos x="18" y="165"/>
                </a:cxn>
                <a:cxn ang="0">
                  <a:pos x="19" y="155"/>
                </a:cxn>
                <a:cxn ang="0">
                  <a:pos x="22" y="142"/>
                </a:cxn>
                <a:cxn ang="0">
                  <a:pos x="25" y="131"/>
                </a:cxn>
                <a:cxn ang="0">
                  <a:pos x="30" y="118"/>
                </a:cxn>
                <a:cxn ang="0">
                  <a:pos x="33" y="107"/>
                </a:cxn>
                <a:cxn ang="0">
                  <a:pos x="38" y="93"/>
                </a:cxn>
                <a:cxn ang="0">
                  <a:pos x="42" y="79"/>
                </a:cxn>
                <a:cxn ang="0">
                  <a:pos x="48" y="65"/>
                </a:cxn>
                <a:cxn ang="0">
                  <a:pos x="55" y="51"/>
                </a:cxn>
                <a:cxn ang="0">
                  <a:pos x="62" y="39"/>
                </a:cxn>
                <a:cxn ang="0">
                  <a:pos x="70" y="26"/>
                </a:cxn>
                <a:cxn ang="0">
                  <a:pos x="78" y="13"/>
                </a:cxn>
                <a:cxn ang="0">
                  <a:pos x="86" y="1"/>
                </a:cxn>
                <a:cxn ang="0">
                  <a:pos x="86" y="0"/>
                </a:cxn>
                <a:cxn ang="0">
                  <a:pos x="85" y="0"/>
                </a:cxn>
                <a:cxn ang="0">
                  <a:pos x="84" y="0"/>
                </a:cxn>
                <a:cxn ang="0">
                  <a:pos x="83" y="1"/>
                </a:cxn>
                <a:cxn ang="0">
                  <a:pos x="83" y="1"/>
                </a:cxn>
              </a:cxnLst>
              <a:rect l="0" t="0" r="r" b="b"/>
              <a:pathLst>
                <a:path w="86" h="201">
                  <a:moveTo>
                    <a:pt x="83" y="1"/>
                  </a:moveTo>
                  <a:lnTo>
                    <a:pt x="68" y="24"/>
                  </a:lnTo>
                  <a:lnTo>
                    <a:pt x="54" y="47"/>
                  </a:lnTo>
                  <a:lnTo>
                    <a:pt x="41" y="71"/>
                  </a:lnTo>
                  <a:lnTo>
                    <a:pt x="30" y="95"/>
                  </a:lnTo>
                  <a:lnTo>
                    <a:pt x="20" y="121"/>
                  </a:lnTo>
                  <a:lnTo>
                    <a:pt x="12" y="146"/>
                  </a:lnTo>
                  <a:lnTo>
                    <a:pt x="5" y="172"/>
                  </a:lnTo>
                  <a:lnTo>
                    <a:pt x="0" y="199"/>
                  </a:lnTo>
                  <a:lnTo>
                    <a:pt x="1" y="201"/>
                  </a:lnTo>
                  <a:lnTo>
                    <a:pt x="3" y="201"/>
                  </a:lnTo>
                  <a:lnTo>
                    <a:pt x="7" y="200"/>
                  </a:lnTo>
                  <a:lnTo>
                    <a:pt x="9" y="198"/>
                  </a:lnTo>
                  <a:lnTo>
                    <a:pt x="14" y="187"/>
                  </a:lnTo>
                  <a:lnTo>
                    <a:pt x="16" y="176"/>
                  </a:lnTo>
                  <a:lnTo>
                    <a:pt x="18" y="165"/>
                  </a:lnTo>
                  <a:lnTo>
                    <a:pt x="19" y="155"/>
                  </a:lnTo>
                  <a:lnTo>
                    <a:pt x="22" y="142"/>
                  </a:lnTo>
                  <a:lnTo>
                    <a:pt x="25" y="131"/>
                  </a:lnTo>
                  <a:lnTo>
                    <a:pt x="30" y="118"/>
                  </a:lnTo>
                  <a:lnTo>
                    <a:pt x="33" y="107"/>
                  </a:lnTo>
                  <a:lnTo>
                    <a:pt x="38" y="93"/>
                  </a:lnTo>
                  <a:lnTo>
                    <a:pt x="42" y="79"/>
                  </a:lnTo>
                  <a:lnTo>
                    <a:pt x="48" y="65"/>
                  </a:lnTo>
                  <a:lnTo>
                    <a:pt x="55" y="51"/>
                  </a:lnTo>
                  <a:lnTo>
                    <a:pt x="62" y="39"/>
                  </a:lnTo>
                  <a:lnTo>
                    <a:pt x="70" y="26"/>
                  </a:lnTo>
                  <a:lnTo>
                    <a:pt x="78" y="13"/>
                  </a:lnTo>
                  <a:lnTo>
                    <a:pt x="86" y="1"/>
                  </a:lnTo>
                  <a:lnTo>
                    <a:pt x="86" y="0"/>
                  </a:lnTo>
                  <a:lnTo>
                    <a:pt x="85" y="0"/>
                  </a:lnTo>
                  <a:lnTo>
                    <a:pt x="84" y="0"/>
                  </a:lnTo>
                  <a:lnTo>
                    <a:pt x="83" y="1"/>
                  </a:lnTo>
                  <a:lnTo>
                    <a:pt x="83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61" name="Freeform 113"/>
            <p:cNvSpPr>
              <a:spLocks/>
            </p:cNvSpPr>
            <p:nvPr/>
          </p:nvSpPr>
          <p:spPr bwMode="auto">
            <a:xfrm>
              <a:off x="4583" y="2050"/>
              <a:ext cx="108" cy="158"/>
            </a:xfrm>
            <a:custGeom>
              <a:avLst/>
              <a:gdLst/>
              <a:ahLst/>
              <a:cxnLst>
                <a:cxn ang="0">
                  <a:pos x="4" y="313"/>
                </a:cxn>
                <a:cxn ang="0">
                  <a:pos x="7" y="290"/>
                </a:cxn>
                <a:cxn ang="0">
                  <a:pos x="14" y="268"/>
                </a:cxn>
                <a:cxn ang="0">
                  <a:pos x="22" y="245"/>
                </a:cxn>
                <a:cxn ang="0">
                  <a:pos x="31" y="223"/>
                </a:cxn>
                <a:cxn ang="0">
                  <a:pos x="36" y="212"/>
                </a:cxn>
                <a:cxn ang="0">
                  <a:pos x="40" y="200"/>
                </a:cxn>
                <a:cxn ang="0">
                  <a:pos x="46" y="190"/>
                </a:cxn>
                <a:cxn ang="0">
                  <a:pos x="52" y="179"/>
                </a:cxn>
                <a:cxn ang="0">
                  <a:pos x="58" y="167"/>
                </a:cxn>
                <a:cxn ang="0">
                  <a:pos x="63" y="157"/>
                </a:cxn>
                <a:cxn ang="0">
                  <a:pos x="69" y="146"/>
                </a:cxn>
                <a:cxn ang="0">
                  <a:pos x="76" y="136"/>
                </a:cxn>
                <a:cxn ang="0">
                  <a:pos x="83" y="127"/>
                </a:cxn>
                <a:cxn ang="0">
                  <a:pos x="90" y="117"/>
                </a:cxn>
                <a:cxn ang="0">
                  <a:pos x="97" y="108"/>
                </a:cxn>
                <a:cxn ang="0">
                  <a:pos x="104" y="99"/>
                </a:cxn>
                <a:cxn ang="0">
                  <a:pos x="111" y="91"/>
                </a:cxn>
                <a:cxn ang="0">
                  <a:pos x="119" y="82"/>
                </a:cxn>
                <a:cxn ang="0">
                  <a:pos x="127" y="74"/>
                </a:cxn>
                <a:cxn ang="0">
                  <a:pos x="135" y="66"/>
                </a:cxn>
                <a:cxn ang="0">
                  <a:pos x="144" y="58"/>
                </a:cxn>
                <a:cxn ang="0">
                  <a:pos x="153" y="50"/>
                </a:cxn>
                <a:cxn ang="0">
                  <a:pos x="163" y="41"/>
                </a:cxn>
                <a:cxn ang="0">
                  <a:pos x="172" y="33"/>
                </a:cxn>
                <a:cxn ang="0">
                  <a:pos x="182" y="26"/>
                </a:cxn>
                <a:cxn ang="0">
                  <a:pos x="191" y="20"/>
                </a:cxn>
                <a:cxn ang="0">
                  <a:pos x="202" y="13"/>
                </a:cxn>
                <a:cxn ang="0">
                  <a:pos x="212" y="6"/>
                </a:cxn>
                <a:cxn ang="0">
                  <a:pos x="214" y="5"/>
                </a:cxn>
                <a:cxn ang="0">
                  <a:pos x="216" y="1"/>
                </a:cxn>
                <a:cxn ang="0">
                  <a:pos x="214" y="0"/>
                </a:cxn>
                <a:cxn ang="0">
                  <a:pos x="211" y="0"/>
                </a:cxn>
                <a:cxn ang="0">
                  <a:pos x="189" y="11"/>
                </a:cxn>
                <a:cxn ang="0">
                  <a:pos x="169" y="25"/>
                </a:cxn>
                <a:cxn ang="0">
                  <a:pos x="150" y="41"/>
                </a:cxn>
                <a:cxn ang="0">
                  <a:pos x="131" y="58"/>
                </a:cxn>
                <a:cxn ang="0">
                  <a:pos x="114" y="76"/>
                </a:cxn>
                <a:cxn ang="0">
                  <a:pos x="98" y="94"/>
                </a:cxn>
                <a:cxn ang="0">
                  <a:pos x="83" y="113"/>
                </a:cxn>
                <a:cxn ang="0">
                  <a:pos x="69" y="132"/>
                </a:cxn>
                <a:cxn ang="0">
                  <a:pos x="62" y="143"/>
                </a:cxn>
                <a:cxn ang="0">
                  <a:pos x="55" y="154"/>
                </a:cxn>
                <a:cxn ang="0">
                  <a:pos x="50" y="166"/>
                </a:cxn>
                <a:cxn ang="0">
                  <a:pos x="44" y="177"/>
                </a:cxn>
                <a:cxn ang="0">
                  <a:pos x="38" y="189"/>
                </a:cxn>
                <a:cxn ang="0">
                  <a:pos x="34" y="200"/>
                </a:cxn>
                <a:cxn ang="0">
                  <a:pos x="29" y="212"/>
                </a:cxn>
                <a:cxn ang="0">
                  <a:pos x="24" y="223"/>
                </a:cxn>
                <a:cxn ang="0">
                  <a:pos x="15" y="245"/>
                </a:cxn>
                <a:cxn ang="0">
                  <a:pos x="7" y="268"/>
                </a:cxn>
                <a:cxn ang="0">
                  <a:pos x="1" y="293"/>
                </a:cxn>
                <a:cxn ang="0">
                  <a:pos x="0" y="316"/>
                </a:cxn>
                <a:cxn ang="0">
                  <a:pos x="0" y="316"/>
                </a:cxn>
                <a:cxn ang="0">
                  <a:pos x="2" y="316"/>
                </a:cxn>
                <a:cxn ang="0">
                  <a:pos x="4" y="314"/>
                </a:cxn>
                <a:cxn ang="0">
                  <a:pos x="4" y="313"/>
                </a:cxn>
                <a:cxn ang="0">
                  <a:pos x="4" y="313"/>
                </a:cxn>
              </a:cxnLst>
              <a:rect l="0" t="0" r="r" b="b"/>
              <a:pathLst>
                <a:path w="216" h="316">
                  <a:moveTo>
                    <a:pt x="4" y="313"/>
                  </a:moveTo>
                  <a:lnTo>
                    <a:pt x="7" y="290"/>
                  </a:lnTo>
                  <a:lnTo>
                    <a:pt x="14" y="268"/>
                  </a:lnTo>
                  <a:lnTo>
                    <a:pt x="22" y="245"/>
                  </a:lnTo>
                  <a:lnTo>
                    <a:pt x="31" y="223"/>
                  </a:lnTo>
                  <a:lnTo>
                    <a:pt x="36" y="212"/>
                  </a:lnTo>
                  <a:lnTo>
                    <a:pt x="40" y="200"/>
                  </a:lnTo>
                  <a:lnTo>
                    <a:pt x="46" y="190"/>
                  </a:lnTo>
                  <a:lnTo>
                    <a:pt x="52" y="179"/>
                  </a:lnTo>
                  <a:lnTo>
                    <a:pt x="58" y="167"/>
                  </a:lnTo>
                  <a:lnTo>
                    <a:pt x="63" y="157"/>
                  </a:lnTo>
                  <a:lnTo>
                    <a:pt x="69" y="146"/>
                  </a:lnTo>
                  <a:lnTo>
                    <a:pt x="76" y="136"/>
                  </a:lnTo>
                  <a:lnTo>
                    <a:pt x="83" y="127"/>
                  </a:lnTo>
                  <a:lnTo>
                    <a:pt x="90" y="117"/>
                  </a:lnTo>
                  <a:lnTo>
                    <a:pt x="97" y="108"/>
                  </a:lnTo>
                  <a:lnTo>
                    <a:pt x="104" y="99"/>
                  </a:lnTo>
                  <a:lnTo>
                    <a:pt x="111" y="91"/>
                  </a:lnTo>
                  <a:lnTo>
                    <a:pt x="119" y="82"/>
                  </a:lnTo>
                  <a:lnTo>
                    <a:pt x="127" y="74"/>
                  </a:lnTo>
                  <a:lnTo>
                    <a:pt x="135" y="66"/>
                  </a:lnTo>
                  <a:lnTo>
                    <a:pt x="144" y="58"/>
                  </a:lnTo>
                  <a:lnTo>
                    <a:pt x="153" y="50"/>
                  </a:lnTo>
                  <a:lnTo>
                    <a:pt x="163" y="41"/>
                  </a:lnTo>
                  <a:lnTo>
                    <a:pt x="172" y="33"/>
                  </a:lnTo>
                  <a:lnTo>
                    <a:pt x="182" y="26"/>
                  </a:lnTo>
                  <a:lnTo>
                    <a:pt x="191" y="20"/>
                  </a:lnTo>
                  <a:lnTo>
                    <a:pt x="202" y="13"/>
                  </a:lnTo>
                  <a:lnTo>
                    <a:pt x="212" y="6"/>
                  </a:lnTo>
                  <a:lnTo>
                    <a:pt x="214" y="5"/>
                  </a:lnTo>
                  <a:lnTo>
                    <a:pt x="216" y="1"/>
                  </a:lnTo>
                  <a:lnTo>
                    <a:pt x="214" y="0"/>
                  </a:lnTo>
                  <a:lnTo>
                    <a:pt x="211" y="0"/>
                  </a:lnTo>
                  <a:lnTo>
                    <a:pt x="189" y="11"/>
                  </a:lnTo>
                  <a:lnTo>
                    <a:pt x="169" y="25"/>
                  </a:lnTo>
                  <a:lnTo>
                    <a:pt x="150" y="41"/>
                  </a:lnTo>
                  <a:lnTo>
                    <a:pt x="131" y="58"/>
                  </a:lnTo>
                  <a:lnTo>
                    <a:pt x="114" y="76"/>
                  </a:lnTo>
                  <a:lnTo>
                    <a:pt x="98" y="94"/>
                  </a:lnTo>
                  <a:lnTo>
                    <a:pt x="83" y="113"/>
                  </a:lnTo>
                  <a:lnTo>
                    <a:pt x="69" y="132"/>
                  </a:lnTo>
                  <a:lnTo>
                    <a:pt x="62" y="143"/>
                  </a:lnTo>
                  <a:lnTo>
                    <a:pt x="55" y="154"/>
                  </a:lnTo>
                  <a:lnTo>
                    <a:pt x="50" y="166"/>
                  </a:lnTo>
                  <a:lnTo>
                    <a:pt x="44" y="177"/>
                  </a:lnTo>
                  <a:lnTo>
                    <a:pt x="38" y="189"/>
                  </a:lnTo>
                  <a:lnTo>
                    <a:pt x="34" y="200"/>
                  </a:lnTo>
                  <a:lnTo>
                    <a:pt x="29" y="212"/>
                  </a:lnTo>
                  <a:lnTo>
                    <a:pt x="24" y="223"/>
                  </a:lnTo>
                  <a:lnTo>
                    <a:pt x="15" y="245"/>
                  </a:lnTo>
                  <a:lnTo>
                    <a:pt x="7" y="268"/>
                  </a:lnTo>
                  <a:lnTo>
                    <a:pt x="1" y="293"/>
                  </a:lnTo>
                  <a:lnTo>
                    <a:pt x="0" y="316"/>
                  </a:lnTo>
                  <a:lnTo>
                    <a:pt x="0" y="316"/>
                  </a:lnTo>
                  <a:lnTo>
                    <a:pt x="2" y="316"/>
                  </a:lnTo>
                  <a:lnTo>
                    <a:pt x="4" y="314"/>
                  </a:lnTo>
                  <a:lnTo>
                    <a:pt x="4" y="313"/>
                  </a:lnTo>
                  <a:lnTo>
                    <a:pt x="4" y="3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62" name="Freeform 114"/>
            <p:cNvSpPr>
              <a:spLocks/>
            </p:cNvSpPr>
            <p:nvPr/>
          </p:nvSpPr>
          <p:spPr bwMode="auto">
            <a:xfrm>
              <a:off x="4703" y="2089"/>
              <a:ext cx="63" cy="194"/>
            </a:xfrm>
            <a:custGeom>
              <a:avLst/>
              <a:gdLst/>
              <a:ahLst/>
              <a:cxnLst>
                <a:cxn ang="0">
                  <a:pos x="118" y="6"/>
                </a:cxn>
                <a:cxn ang="0">
                  <a:pos x="118" y="33"/>
                </a:cxn>
                <a:cxn ang="0">
                  <a:pos x="115" y="60"/>
                </a:cxn>
                <a:cxn ang="0">
                  <a:pos x="109" y="87"/>
                </a:cxn>
                <a:cxn ang="0">
                  <a:pos x="102" y="113"/>
                </a:cxn>
                <a:cxn ang="0">
                  <a:pos x="95" y="139"/>
                </a:cxn>
                <a:cxn ang="0">
                  <a:pos x="88" y="163"/>
                </a:cxn>
                <a:cxn ang="0">
                  <a:pos x="82" y="187"/>
                </a:cxn>
                <a:cxn ang="0">
                  <a:pos x="75" y="211"/>
                </a:cxn>
                <a:cxn ang="0">
                  <a:pos x="71" y="224"/>
                </a:cxn>
                <a:cxn ang="0">
                  <a:pos x="67" y="236"/>
                </a:cxn>
                <a:cxn ang="0">
                  <a:pos x="62" y="248"/>
                </a:cxn>
                <a:cxn ang="0">
                  <a:pos x="57" y="261"/>
                </a:cxn>
                <a:cxn ang="0">
                  <a:pos x="53" y="272"/>
                </a:cxn>
                <a:cxn ang="0">
                  <a:pos x="48" y="285"/>
                </a:cxn>
                <a:cxn ang="0">
                  <a:pos x="42" y="296"/>
                </a:cxn>
                <a:cxn ang="0">
                  <a:pos x="37" y="309"/>
                </a:cxn>
                <a:cxn ang="0">
                  <a:pos x="33" y="318"/>
                </a:cxn>
                <a:cxn ang="0">
                  <a:pos x="29" y="327"/>
                </a:cxn>
                <a:cxn ang="0">
                  <a:pos x="24" y="337"/>
                </a:cxn>
                <a:cxn ang="0">
                  <a:pos x="20" y="346"/>
                </a:cxn>
                <a:cxn ang="0">
                  <a:pos x="16" y="355"/>
                </a:cxn>
                <a:cxn ang="0">
                  <a:pos x="11" y="364"/>
                </a:cxn>
                <a:cxn ang="0">
                  <a:pos x="5" y="372"/>
                </a:cxn>
                <a:cxn ang="0">
                  <a:pos x="1" y="382"/>
                </a:cxn>
                <a:cxn ang="0">
                  <a:pos x="0" y="384"/>
                </a:cxn>
                <a:cxn ang="0">
                  <a:pos x="1" y="386"/>
                </a:cxn>
                <a:cxn ang="0">
                  <a:pos x="3" y="387"/>
                </a:cxn>
                <a:cxn ang="0">
                  <a:pos x="5" y="386"/>
                </a:cxn>
                <a:cxn ang="0">
                  <a:pos x="12" y="380"/>
                </a:cxn>
                <a:cxn ang="0">
                  <a:pos x="18" y="375"/>
                </a:cxn>
                <a:cxn ang="0">
                  <a:pos x="23" y="368"/>
                </a:cxn>
                <a:cxn ang="0">
                  <a:pos x="26" y="360"/>
                </a:cxn>
                <a:cxn ang="0">
                  <a:pos x="32" y="349"/>
                </a:cxn>
                <a:cxn ang="0">
                  <a:pos x="37" y="339"/>
                </a:cxn>
                <a:cxn ang="0">
                  <a:pos x="42" y="329"/>
                </a:cxn>
                <a:cxn ang="0">
                  <a:pos x="47" y="317"/>
                </a:cxn>
                <a:cxn ang="0">
                  <a:pos x="53" y="304"/>
                </a:cxn>
                <a:cxn ang="0">
                  <a:pos x="58" y="293"/>
                </a:cxn>
                <a:cxn ang="0">
                  <a:pos x="63" y="280"/>
                </a:cxn>
                <a:cxn ang="0">
                  <a:pos x="69" y="268"/>
                </a:cxn>
                <a:cxn ang="0">
                  <a:pos x="73" y="255"/>
                </a:cxn>
                <a:cxn ang="0">
                  <a:pos x="78" y="241"/>
                </a:cxn>
                <a:cxn ang="0">
                  <a:pos x="82" y="228"/>
                </a:cxn>
                <a:cxn ang="0">
                  <a:pos x="85" y="216"/>
                </a:cxn>
                <a:cxn ang="0">
                  <a:pos x="93" y="189"/>
                </a:cxn>
                <a:cxn ang="0">
                  <a:pos x="100" y="162"/>
                </a:cxn>
                <a:cxn ang="0">
                  <a:pos x="107" y="134"/>
                </a:cxn>
                <a:cxn ang="0">
                  <a:pos x="114" y="106"/>
                </a:cxn>
                <a:cxn ang="0">
                  <a:pos x="120" y="81"/>
                </a:cxn>
                <a:cxn ang="0">
                  <a:pos x="124" y="54"/>
                </a:cxn>
                <a:cxn ang="0">
                  <a:pos x="126" y="28"/>
                </a:cxn>
                <a:cxn ang="0">
                  <a:pos x="125" y="1"/>
                </a:cxn>
                <a:cxn ang="0">
                  <a:pos x="124" y="0"/>
                </a:cxn>
                <a:cxn ang="0">
                  <a:pos x="122" y="1"/>
                </a:cxn>
                <a:cxn ang="0">
                  <a:pos x="120" y="4"/>
                </a:cxn>
                <a:cxn ang="0">
                  <a:pos x="118" y="6"/>
                </a:cxn>
                <a:cxn ang="0">
                  <a:pos x="118" y="6"/>
                </a:cxn>
              </a:cxnLst>
              <a:rect l="0" t="0" r="r" b="b"/>
              <a:pathLst>
                <a:path w="126" h="387">
                  <a:moveTo>
                    <a:pt x="118" y="6"/>
                  </a:moveTo>
                  <a:lnTo>
                    <a:pt x="118" y="33"/>
                  </a:lnTo>
                  <a:lnTo>
                    <a:pt x="115" y="60"/>
                  </a:lnTo>
                  <a:lnTo>
                    <a:pt x="109" y="87"/>
                  </a:lnTo>
                  <a:lnTo>
                    <a:pt x="102" y="113"/>
                  </a:lnTo>
                  <a:lnTo>
                    <a:pt x="95" y="139"/>
                  </a:lnTo>
                  <a:lnTo>
                    <a:pt x="88" y="163"/>
                  </a:lnTo>
                  <a:lnTo>
                    <a:pt x="82" y="187"/>
                  </a:lnTo>
                  <a:lnTo>
                    <a:pt x="75" y="211"/>
                  </a:lnTo>
                  <a:lnTo>
                    <a:pt x="71" y="224"/>
                  </a:lnTo>
                  <a:lnTo>
                    <a:pt x="67" y="236"/>
                  </a:lnTo>
                  <a:lnTo>
                    <a:pt x="62" y="248"/>
                  </a:lnTo>
                  <a:lnTo>
                    <a:pt x="57" y="261"/>
                  </a:lnTo>
                  <a:lnTo>
                    <a:pt x="53" y="272"/>
                  </a:lnTo>
                  <a:lnTo>
                    <a:pt x="48" y="285"/>
                  </a:lnTo>
                  <a:lnTo>
                    <a:pt x="42" y="296"/>
                  </a:lnTo>
                  <a:lnTo>
                    <a:pt x="37" y="309"/>
                  </a:lnTo>
                  <a:lnTo>
                    <a:pt x="33" y="318"/>
                  </a:lnTo>
                  <a:lnTo>
                    <a:pt x="29" y="327"/>
                  </a:lnTo>
                  <a:lnTo>
                    <a:pt x="24" y="337"/>
                  </a:lnTo>
                  <a:lnTo>
                    <a:pt x="20" y="346"/>
                  </a:lnTo>
                  <a:lnTo>
                    <a:pt x="16" y="355"/>
                  </a:lnTo>
                  <a:lnTo>
                    <a:pt x="11" y="364"/>
                  </a:lnTo>
                  <a:lnTo>
                    <a:pt x="5" y="372"/>
                  </a:lnTo>
                  <a:lnTo>
                    <a:pt x="1" y="382"/>
                  </a:lnTo>
                  <a:lnTo>
                    <a:pt x="0" y="384"/>
                  </a:lnTo>
                  <a:lnTo>
                    <a:pt x="1" y="386"/>
                  </a:lnTo>
                  <a:lnTo>
                    <a:pt x="3" y="387"/>
                  </a:lnTo>
                  <a:lnTo>
                    <a:pt x="5" y="386"/>
                  </a:lnTo>
                  <a:lnTo>
                    <a:pt x="12" y="380"/>
                  </a:lnTo>
                  <a:lnTo>
                    <a:pt x="18" y="375"/>
                  </a:lnTo>
                  <a:lnTo>
                    <a:pt x="23" y="368"/>
                  </a:lnTo>
                  <a:lnTo>
                    <a:pt x="26" y="360"/>
                  </a:lnTo>
                  <a:lnTo>
                    <a:pt x="32" y="349"/>
                  </a:lnTo>
                  <a:lnTo>
                    <a:pt x="37" y="339"/>
                  </a:lnTo>
                  <a:lnTo>
                    <a:pt x="42" y="329"/>
                  </a:lnTo>
                  <a:lnTo>
                    <a:pt x="47" y="317"/>
                  </a:lnTo>
                  <a:lnTo>
                    <a:pt x="53" y="304"/>
                  </a:lnTo>
                  <a:lnTo>
                    <a:pt x="58" y="293"/>
                  </a:lnTo>
                  <a:lnTo>
                    <a:pt x="63" y="280"/>
                  </a:lnTo>
                  <a:lnTo>
                    <a:pt x="69" y="268"/>
                  </a:lnTo>
                  <a:lnTo>
                    <a:pt x="73" y="255"/>
                  </a:lnTo>
                  <a:lnTo>
                    <a:pt x="78" y="241"/>
                  </a:lnTo>
                  <a:lnTo>
                    <a:pt x="82" y="228"/>
                  </a:lnTo>
                  <a:lnTo>
                    <a:pt x="85" y="216"/>
                  </a:lnTo>
                  <a:lnTo>
                    <a:pt x="93" y="189"/>
                  </a:lnTo>
                  <a:lnTo>
                    <a:pt x="100" y="162"/>
                  </a:lnTo>
                  <a:lnTo>
                    <a:pt x="107" y="134"/>
                  </a:lnTo>
                  <a:lnTo>
                    <a:pt x="114" y="106"/>
                  </a:lnTo>
                  <a:lnTo>
                    <a:pt x="120" y="81"/>
                  </a:lnTo>
                  <a:lnTo>
                    <a:pt x="124" y="54"/>
                  </a:lnTo>
                  <a:lnTo>
                    <a:pt x="126" y="28"/>
                  </a:lnTo>
                  <a:lnTo>
                    <a:pt x="125" y="1"/>
                  </a:lnTo>
                  <a:lnTo>
                    <a:pt x="124" y="0"/>
                  </a:lnTo>
                  <a:lnTo>
                    <a:pt x="122" y="1"/>
                  </a:lnTo>
                  <a:lnTo>
                    <a:pt x="120" y="4"/>
                  </a:lnTo>
                  <a:lnTo>
                    <a:pt x="118" y="6"/>
                  </a:lnTo>
                  <a:lnTo>
                    <a:pt x="118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63" name="Freeform 115"/>
            <p:cNvSpPr>
              <a:spLocks/>
            </p:cNvSpPr>
            <p:nvPr/>
          </p:nvSpPr>
          <p:spPr bwMode="auto">
            <a:xfrm>
              <a:off x="4741" y="2106"/>
              <a:ext cx="52" cy="188"/>
            </a:xfrm>
            <a:custGeom>
              <a:avLst/>
              <a:gdLst/>
              <a:ahLst/>
              <a:cxnLst>
                <a:cxn ang="0">
                  <a:pos x="94" y="2"/>
                </a:cxn>
                <a:cxn ang="0">
                  <a:pos x="95" y="25"/>
                </a:cxn>
                <a:cxn ang="0">
                  <a:pos x="95" y="47"/>
                </a:cxn>
                <a:cxn ang="0">
                  <a:pos x="95" y="69"/>
                </a:cxn>
                <a:cxn ang="0">
                  <a:pos x="93" y="92"/>
                </a:cxn>
                <a:cxn ang="0">
                  <a:pos x="87" y="117"/>
                </a:cxn>
                <a:cxn ang="0">
                  <a:pos x="82" y="144"/>
                </a:cxn>
                <a:cxn ang="0">
                  <a:pos x="73" y="169"/>
                </a:cxn>
                <a:cxn ang="0">
                  <a:pos x="65" y="194"/>
                </a:cxn>
                <a:cxn ang="0">
                  <a:pos x="59" y="216"/>
                </a:cxn>
                <a:cxn ang="0">
                  <a:pos x="50" y="239"/>
                </a:cxn>
                <a:cxn ang="0">
                  <a:pos x="44" y="261"/>
                </a:cxn>
                <a:cxn ang="0">
                  <a:pos x="35" y="284"/>
                </a:cxn>
                <a:cxn ang="0">
                  <a:pos x="27" y="306"/>
                </a:cxn>
                <a:cxn ang="0">
                  <a:pos x="18" y="328"/>
                </a:cxn>
                <a:cxn ang="0">
                  <a:pos x="9" y="350"/>
                </a:cxn>
                <a:cxn ang="0">
                  <a:pos x="0" y="372"/>
                </a:cxn>
                <a:cxn ang="0">
                  <a:pos x="0" y="374"/>
                </a:cxn>
                <a:cxn ang="0">
                  <a:pos x="2" y="375"/>
                </a:cxn>
                <a:cxn ang="0">
                  <a:pos x="6" y="374"/>
                </a:cxn>
                <a:cxn ang="0">
                  <a:pos x="8" y="372"/>
                </a:cxn>
                <a:cxn ang="0">
                  <a:pos x="14" y="363"/>
                </a:cxn>
                <a:cxn ang="0">
                  <a:pos x="19" y="352"/>
                </a:cxn>
                <a:cxn ang="0">
                  <a:pos x="25" y="342"/>
                </a:cxn>
                <a:cxn ang="0">
                  <a:pos x="30" y="330"/>
                </a:cxn>
                <a:cxn ang="0">
                  <a:pos x="33" y="320"/>
                </a:cxn>
                <a:cxn ang="0">
                  <a:pos x="38" y="308"/>
                </a:cxn>
                <a:cxn ang="0">
                  <a:pos x="41" y="298"/>
                </a:cxn>
                <a:cxn ang="0">
                  <a:pos x="45" y="287"/>
                </a:cxn>
                <a:cxn ang="0">
                  <a:pos x="53" y="264"/>
                </a:cxn>
                <a:cxn ang="0">
                  <a:pos x="60" y="239"/>
                </a:cxn>
                <a:cxn ang="0">
                  <a:pos x="67" y="216"/>
                </a:cxn>
                <a:cxn ang="0">
                  <a:pos x="75" y="193"/>
                </a:cxn>
                <a:cxn ang="0">
                  <a:pos x="82" y="170"/>
                </a:cxn>
                <a:cxn ang="0">
                  <a:pos x="87" y="147"/>
                </a:cxn>
                <a:cxn ang="0">
                  <a:pos x="93" y="124"/>
                </a:cxn>
                <a:cxn ang="0">
                  <a:pos x="98" y="101"/>
                </a:cxn>
                <a:cxn ang="0">
                  <a:pos x="100" y="90"/>
                </a:cxn>
                <a:cxn ang="0">
                  <a:pos x="102" y="77"/>
                </a:cxn>
                <a:cxn ang="0">
                  <a:pos x="103" y="65"/>
                </a:cxn>
                <a:cxn ang="0">
                  <a:pos x="103" y="53"/>
                </a:cxn>
                <a:cxn ang="0">
                  <a:pos x="102" y="40"/>
                </a:cxn>
                <a:cxn ang="0">
                  <a:pos x="101" y="26"/>
                </a:cxn>
                <a:cxn ang="0">
                  <a:pos x="99" y="14"/>
                </a:cxn>
                <a:cxn ang="0">
                  <a:pos x="98" y="1"/>
                </a:cxn>
                <a:cxn ang="0">
                  <a:pos x="98" y="0"/>
                </a:cxn>
                <a:cxn ang="0">
                  <a:pos x="97" y="0"/>
                </a:cxn>
                <a:cxn ang="0">
                  <a:pos x="94" y="1"/>
                </a:cxn>
                <a:cxn ang="0">
                  <a:pos x="94" y="2"/>
                </a:cxn>
                <a:cxn ang="0">
                  <a:pos x="94" y="2"/>
                </a:cxn>
              </a:cxnLst>
              <a:rect l="0" t="0" r="r" b="b"/>
              <a:pathLst>
                <a:path w="103" h="375">
                  <a:moveTo>
                    <a:pt x="94" y="2"/>
                  </a:moveTo>
                  <a:lnTo>
                    <a:pt x="95" y="25"/>
                  </a:lnTo>
                  <a:lnTo>
                    <a:pt x="95" y="47"/>
                  </a:lnTo>
                  <a:lnTo>
                    <a:pt x="95" y="69"/>
                  </a:lnTo>
                  <a:lnTo>
                    <a:pt x="93" y="92"/>
                  </a:lnTo>
                  <a:lnTo>
                    <a:pt x="87" y="117"/>
                  </a:lnTo>
                  <a:lnTo>
                    <a:pt x="82" y="144"/>
                  </a:lnTo>
                  <a:lnTo>
                    <a:pt x="73" y="169"/>
                  </a:lnTo>
                  <a:lnTo>
                    <a:pt x="65" y="194"/>
                  </a:lnTo>
                  <a:lnTo>
                    <a:pt x="59" y="216"/>
                  </a:lnTo>
                  <a:lnTo>
                    <a:pt x="50" y="239"/>
                  </a:lnTo>
                  <a:lnTo>
                    <a:pt x="44" y="261"/>
                  </a:lnTo>
                  <a:lnTo>
                    <a:pt x="35" y="284"/>
                  </a:lnTo>
                  <a:lnTo>
                    <a:pt x="27" y="306"/>
                  </a:lnTo>
                  <a:lnTo>
                    <a:pt x="18" y="328"/>
                  </a:lnTo>
                  <a:lnTo>
                    <a:pt x="9" y="350"/>
                  </a:lnTo>
                  <a:lnTo>
                    <a:pt x="0" y="372"/>
                  </a:lnTo>
                  <a:lnTo>
                    <a:pt x="0" y="374"/>
                  </a:lnTo>
                  <a:lnTo>
                    <a:pt x="2" y="375"/>
                  </a:lnTo>
                  <a:lnTo>
                    <a:pt x="6" y="374"/>
                  </a:lnTo>
                  <a:lnTo>
                    <a:pt x="8" y="372"/>
                  </a:lnTo>
                  <a:lnTo>
                    <a:pt x="14" y="363"/>
                  </a:lnTo>
                  <a:lnTo>
                    <a:pt x="19" y="352"/>
                  </a:lnTo>
                  <a:lnTo>
                    <a:pt x="25" y="342"/>
                  </a:lnTo>
                  <a:lnTo>
                    <a:pt x="30" y="330"/>
                  </a:lnTo>
                  <a:lnTo>
                    <a:pt x="33" y="320"/>
                  </a:lnTo>
                  <a:lnTo>
                    <a:pt x="38" y="308"/>
                  </a:lnTo>
                  <a:lnTo>
                    <a:pt x="41" y="298"/>
                  </a:lnTo>
                  <a:lnTo>
                    <a:pt x="45" y="287"/>
                  </a:lnTo>
                  <a:lnTo>
                    <a:pt x="53" y="264"/>
                  </a:lnTo>
                  <a:lnTo>
                    <a:pt x="60" y="239"/>
                  </a:lnTo>
                  <a:lnTo>
                    <a:pt x="67" y="216"/>
                  </a:lnTo>
                  <a:lnTo>
                    <a:pt x="75" y="193"/>
                  </a:lnTo>
                  <a:lnTo>
                    <a:pt x="82" y="170"/>
                  </a:lnTo>
                  <a:lnTo>
                    <a:pt x="87" y="147"/>
                  </a:lnTo>
                  <a:lnTo>
                    <a:pt x="93" y="124"/>
                  </a:lnTo>
                  <a:lnTo>
                    <a:pt x="98" y="101"/>
                  </a:lnTo>
                  <a:lnTo>
                    <a:pt x="100" y="90"/>
                  </a:lnTo>
                  <a:lnTo>
                    <a:pt x="102" y="77"/>
                  </a:lnTo>
                  <a:lnTo>
                    <a:pt x="103" y="65"/>
                  </a:lnTo>
                  <a:lnTo>
                    <a:pt x="103" y="53"/>
                  </a:lnTo>
                  <a:lnTo>
                    <a:pt x="102" y="40"/>
                  </a:lnTo>
                  <a:lnTo>
                    <a:pt x="101" y="26"/>
                  </a:lnTo>
                  <a:lnTo>
                    <a:pt x="99" y="14"/>
                  </a:lnTo>
                  <a:lnTo>
                    <a:pt x="98" y="1"/>
                  </a:lnTo>
                  <a:lnTo>
                    <a:pt x="98" y="0"/>
                  </a:lnTo>
                  <a:lnTo>
                    <a:pt x="97" y="0"/>
                  </a:lnTo>
                  <a:lnTo>
                    <a:pt x="94" y="1"/>
                  </a:lnTo>
                  <a:lnTo>
                    <a:pt x="94" y="2"/>
                  </a:lnTo>
                  <a:lnTo>
                    <a:pt x="94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64" name="Freeform 116"/>
            <p:cNvSpPr>
              <a:spLocks/>
            </p:cNvSpPr>
            <p:nvPr/>
          </p:nvSpPr>
          <p:spPr bwMode="auto">
            <a:xfrm>
              <a:off x="4306" y="1979"/>
              <a:ext cx="17" cy="153"/>
            </a:xfrm>
            <a:custGeom>
              <a:avLst/>
              <a:gdLst/>
              <a:ahLst/>
              <a:cxnLst>
                <a:cxn ang="0">
                  <a:pos x="10" y="302"/>
                </a:cxn>
                <a:cxn ang="0">
                  <a:pos x="8" y="262"/>
                </a:cxn>
                <a:cxn ang="0">
                  <a:pos x="7" y="221"/>
                </a:cxn>
                <a:cxn ang="0">
                  <a:pos x="9" y="182"/>
                </a:cxn>
                <a:cxn ang="0">
                  <a:pos x="13" y="142"/>
                </a:cxn>
                <a:cxn ang="0">
                  <a:pos x="15" y="124"/>
                </a:cxn>
                <a:cxn ang="0">
                  <a:pos x="18" y="104"/>
                </a:cxn>
                <a:cxn ang="0">
                  <a:pos x="21" y="86"/>
                </a:cxn>
                <a:cxn ang="0">
                  <a:pos x="24" y="67"/>
                </a:cxn>
                <a:cxn ang="0">
                  <a:pos x="26" y="51"/>
                </a:cxn>
                <a:cxn ang="0">
                  <a:pos x="29" y="35"/>
                </a:cxn>
                <a:cxn ang="0">
                  <a:pos x="31" y="19"/>
                </a:cxn>
                <a:cxn ang="0">
                  <a:pos x="35" y="3"/>
                </a:cxn>
                <a:cxn ang="0">
                  <a:pos x="33" y="0"/>
                </a:cxn>
                <a:cxn ang="0">
                  <a:pos x="30" y="0"/>
                </a:cxn>
                <a:cxn ang="0">
                  <a:pos x="26" y="1"/>
                </a:cxn>
                <a:cxn ang="0">
                  <a:pos x="23" y="4"/>
                </a:cxn>
                <a:cxn ang="0">
                  <a:pos x="21" y="8"/>
                </a:cxn>
                <a:cxn ang="0">
                  <a:pos x="20" y="14"/>
                </a:cxn>
                <a:cxn ang="0">
                  <a:pos x="18" y="19"/>
                </a:cxn>
                <a:cxn ang="0">
                  <a:pos x="18" y="24"/>
                </a:cxn>
                <a:cxn ang="0">
                  <a:pos x="18" y="34"/>
                </a:cxn>
                <a:cxn ang="0">
                  <a:pos x="17" y="43"/>
                </a:cxn>
                <a:cxn ang="0">
                  <a:pos x="15" y="53"/>
                </a:cxn>
                <a:cxn ang="0">
                  <a:pos x="14" y="62"/>
                </a:cxn>
                <a:cxn ang="0">
                  <a:pos x="11" y="83"/>
                </a:cxn>
                <a:cxn ang="0">
                  <a:pos x="8" y="103"/>
                </a:cxn>
                <a:cxn ang="0">
                  <a:pos x="6" y="124"/>
                </a:cxn>
                <a:cxn ang="0">
                  <a:pos x="3" y="144"/>
                </a:cxn>
                <a:cxn ang="0">
                  <a:pos x="1" y="185"/>
                </a:cxn>
                <a:cxn ang="0">
                  <a:pos x="0" y="224"/>
                </a:cxn>
                <a:cxn ang="0">
                  <a:pos x="1" y="264"/>
                </a:cxn>
                <a:cxn ang="0">
                  <a:pos x="5" y="304"/>
                </a:cxn>
                <a:cxn ang="0">
                  <a:pos x="6" y="306"/>
                </a:cxn>
                <a:cxn ang="0">
                  <a:pos x="8" y="304"/>
                </a:cxn>
                <a:cxn ang="0">
                  <a:pos x="9" y="303"/>
                </a:cxn>
                <a:cxn ang="0">
                  <a:pos x="10" y="302"/>
                </a:cxn>
                <a:cxn ang="0">
                  <a:pos x="10" y="302"/>
                </a:cxn>
              </a:cxnLst>
              <a:rect l="0" t="0" r="r" b="b"/>
              <a:pathLst>
                <a:path w="35" h="306">
                  <a:moveTo>
                    <a:pt x="10" y="302"/>
                  </a:moveTo>
                  <a:lnTo>
                    <a:pt x="8" y="262"/>
                  </a:lnTo>
                  <a:lnTo>
                    <a:pt x="7" y="221"/>
                  </a:lnTo>
                  <a:lnTo>
                    <a:pt x="9" y="182"/>
                  </a:lnTo>
                  <a:lnTo>
                    <a:pt x="13" y="142"/>
                  </a:lnTo>
                  <a:lnTo>
                    <a:pt x="15" y="124"/>
                  </a:lnTo>
                  <a:lnTo>
                    <a:pt x="18" y="104"/>
                  </a:lnTo>
                  <a:lnTo>
                    <a:pt x="21" y="86"/>
                  </a:lnTo>
                  <a:lnTo>
                    <a:pt x="24" y="67"/>
                  </a:lnTo>
                  <a:lnTo>
                    <a:pt x="26" y="51"/>
                  </a:lnTo>
                  <a:lnTo>
                    <a:pt x="29" y="35"/>
                  </a:lnTo>
                  <a:lnTo>
                    <a:pt x="31" y="19"/>
                  </a:lnTo>
                  <a:lnTo>
                    <a:pt x="35" y="3"/>
                  </a:lnTo>
                  <a:lnTo>
                    <a:pt x="33" y="0"/>
                  </a:lnTo>
                  <a:lnTo>
                    <a:pt x="30" y="0"/>
                  </a:lnTo>
                  <a:lnTo>
                    <a:pt x="26" y="1"/>
                  </a:lnTo>
                  <a:lnTo>
                    <a:pt x="23" y="4"/>
                  </a:lnTo>
                  <a:lnTo>
                    <a:pt x="21" y="8"/>
                  </a:lnTo>
                  <a:lnTo>
                    <a:pt x="20" y="14"/>
                  </a:lnTo>
                  <a:lnTo>
                    <a:pt x="18" y="19"/>
                  </a:lnTo>
                  <a:lnTo>
                    <a:pt x="18" y="24"/>
                  </a:lnTo>
                  <a:lnTo>
                    <a:pt x="18" y="34"/>
                  </a:lnTo>
                  <a:lnTo>
                    <a:pt x="17" y="43"/>
                  </a:lnTo>
                  <a:lnTo>
                    <a:pt x="15" y="53"/>
                  </a:lnTo>
                  <a:lnTo>
                    <a:pt x="14" y="62"/>
                  </a:lnTo>
                  <a:lnTo>
                    <a:pt x="11" y="83"/>
                  </a:lnTo>
                  <a:lnTo>
                    <a:pt x="8" y="103"/>
                  </a:lnTo>
                  <a:lnTo>
                    <a:pt x="6" y="124"/>
                  </a:lnTo>
                  <a:lnTo>
                    <a:pt x="3" y="144"/>
                  </a:lnTo>
                  <a:lnTo>
                    <a:pt x="1" y="185"/>
                  </a:lnTo>
                  <a:lnTo>
                    <a:pt x="0" y="224"/>
                  </a:lnTo>
                  <a:lnTo>
                    <a:pt x="1" y="264"/>
                  </a:lnTo>
                  <a:lnTo>
                    <a:pt x="5" y="304"/>
                  </a:lnTo>
                  <a:lnTo>
                    <a:pt x="6" y="306"/>
                  </a:lnTo>
                  <a:lnTo>
                    <a:pt x="8" y="304"/>
                  </a:lnTo>
                  <a:lnTo>
                    <a:pt x="9" y="303"/>
                  </a:lnTo>
                  <a:lnTo>
                    <a:pt x="10" y="302"/>
                  </a:lnTo>
                  <a:lnTo>
                    <a:pt x="10" y="3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65" name="Freeform 117"/>
            <p:cNvSpPr>
              <a:spLocks/>
            </p:cNvSpPr>
            <p:nvPr/>
          </p:nvSpPr>
          <p:spPr bwMode="auto">
            <a:xfrm>
              <a:off x="4435" y="1578"/>
              <a:ext cx="329" cy="575"/>
            </a:xfrm>
            <a:custGeom>
              <a:avLst/>
              <a:gdLst/>
              <a:ahLst/>
              <a:cxnLst>
                <a:cxn ang="0">
                  <a:pos x="634" y="30"/>
                </a:cxn>
                <a:cxn ang="0">
                  <a:pos x="589" y="94"/>
                </a:cxn>
                <a:cxn ang="0">
                  <a:pos x="548" y="160"/>
                </a:cxn>
                <a:cxn ang="0">
                  <a:pos x="512" y="228"/>
                </a:cxn>
                <a:cxn ang="0">
                  <a:pos x="474" y="298"/>
                </a:cxn>
                <a:cxn ang="0">
                  <a:pos x="437" y="371"/>
                </a:cxn>
                <a:cxn ang="0">
                  <a:pos x="400" y="445"/>
                </a:cxn>
                <a:cxn ang="0">
                  <a:pos x="364" y="519"/>
                </a:cxn>
                <a:cxn ang="0">
                  <a:pos x="327" y="594"/>
                </a:cxn>
                <a:cxn ang="0">
                  <a:pos x="288" y="667"/>
                </a:cxn>
                <a:cxn ang="0">
                  <a:pos x="249" y="741"/>
                </a:cxn>
                <a:cxn ang="0">
                  <a:pos x="210" y="814"/>
                </a:cxn>
                <a:cxn ang="0">
                  <a:pos x="168" y="887"/>
                </a:cxn>
                <a:cxn ang="0">
                  <a:pos x="127" y="960"/>
                </a:cxn>
                <a:cxn ang="0">
                  <a:pos x="83" y="1031"/>
                </a:cxn>
                <a:cxn ang="0">
                  <a:pos x="35" y="1102"/>
                </a:cxn>
                <a:cxn ang="0">
                  <a:pos x="7" y="1137"/>
                </a:cxn>
                <a:cxn ang="0">
                  <a:pos x="3" y="1141"/>
                </a:cxn>
                <a:cxn ang="0">
                  <a:pos x="0" y="1147"/>
                </a:cxn>
                <a:cxn ang="0">
                  <a:pos x="3" y="1150"/>
                </a:cxn>
                <a:cxn ang="0">
                  <a:pos x="14" y="1144"/>
                </a:cxn>
                <a:cxn ang="0">
                  <a:pos x="25" y="1135"/>
                </a:cxn>
                <a:cxn ang="0">
                  <a:pos x="36" y="1124"/>
                </a:cxn>
                <a:cxn ang="0">
                  <a:pos x="45" y="1112"/>
                </a:cxn>
                <a:cxn ang="0">
                  <a:pos x="56" y="1097"/>
                </a:cxn>
                <a:cxn ang="0">
                  <a:pos x="68" y="1081"/>
                </a:cxn>
                <a:cxn ang="0">
                  <a:pos x="80" y="1065"/>
                </a:cxn>
                <a:cxn ang="0">
                  <a:pos x="91" y="1047"/>
                </a:cxn>
                <a:cxn ang="0">
                  <a:pos x="108" y="1022"/>
                </a:cxn>
                <a:cxn ang="0">
                  <a:pos x="130" y="985"/>
                </a:cxn>
                <a:cxn ang="0">
                  <a:pos x="151" y="950"/>
                </a:cxn>
                <a:cxn ang="0">
                  <a:pos x="171" y="913"/>
                </a:cxn>
                <a:cxn ang="0">
                  <a:pos x="200" y="857"/>
                </a:cxn>
                <a:cxn ang="0">
                  <a:pos x="241" y="785"/>
                </a:cxn>
                <a:cxn ang="0">
                  <a:pos x="280" y="711"/>
                </a:cxn>
                <a:cxn ang="0">
                  <a:pos x="319" y="636"/>
                </a:cxn>
                <a:cxn ang="0">
                  <a:pos x="356" y="561"/>
                </a:cxn>
                <a:cxn ang="0">
                  <a:pos x="392" y="486"/>
                </a:cxn>
                <a:cxn ang="0">
                  <a:pos x="429" y="410"/>
                </a:cxn>
                <a:cxn ang="0">
                  <a:pos x="464" y="336"/>
                </a:cxn>
                <a:cxn ang="0">
                  <a:pos x="492" y="280"/>
                </a:cxn>
                <a:cxn ang="0">
                  <a:pos x="510" y="245"/>
                </a:cxn>
                <a:cxn ang="0">
                  <a:pos x="530" y="209"/>
                </a:cxn>
                <a:cxn ang="0">
                  <a:pos x="550" y="173"/>
                </a:cxn>
                <a:cxn ang="0">
                  <a:pos x="568" y="139"/>
                </a:cxn>
                <a:cxn ang="0">
                  <a:pos x="588" y="105"/>
                </a:cxn>
                <a:cxn ang="0">
                  <a:pos x="607" y="73"/>
                </a:cxn>
                <a:cxn ang="0">
                  <a:pos x="628" y="41"/>
                </a:cxn>
                <a:cxn ang="0">
                  <a:pos x="644" y="19"/>
                </a:cxn>
                <a:cxn ang="0">
                  <a:pos x="654" y="7"/>
                </a:cxn>
                <a:cxn ang="0">
                  <a:pos x="659" y="0"/>
                </a:cxn>
                <a:cxn ang="0">
                  <a:pos x="658" y="0"/>
                </a:cxn>
                <a:cxn ang="0">
                  <a:pos x="658" y="0"/>
                </a:cxn>
              </a:cxnLst>
              <a:rect l="0" t="0" r="r" b="b"/>
              <a:pathLst>
                <a:path w="659" h="1150">
                  <a:moveTo>
                    <a:pt x="658" y="0"/>
                  </a:moveTo>
                  <a:lnTo>
                    <a:pt x="634" y="30"/>
                  </a:lnTo>
                  <a:lnTo>
                    <a:pt x="611" y="61"/>
                  </a:lnTo>
                  <a:lnTo>
                    <a:pt x="589" y="94"/>
                  </a:lnTo>
                  <a:lnTo>
                    <a:pt x="568" y="127"/>
                  </a:lnTo>
                  <a:lnTo>
                    <a:pt x="548" y="160"/>
                  </a:lnTo>
                  <a:lnTo>
                    <a:pt x="530" y="194"/>
                  </a:lnTo>
                  <a:lnTo>
                    <a:pt x="512" y="228"/>
                  </a:lnTo>
                  <a:lnTo>
                    <a:pt x="493" y="262"/>
                  </a:lnTo>
                  <a:lnTo>
                    <a:pt x="474" y="298"/>
                  </a:lnTo>
                  <a:lnTo>
                    <a:pt x="455" y="334"/>
                  </a:lnTo>
                  <a:lnTo>
                    <a:pt x="437" y="371"/>
                  </a:lnTo>
                  <a:lnTo>
                    <a:pt x="418" y="408"/>
                  </a:lnTo>
                  <a:lnTo>
                    <a:pt x="400" y="445"/>
                  </a:lnTo>
                  <a:lnTo>
                    <a:pt x="381" y="482"/>
                  </a:lnTo>
                  <a:lnTo>
                    <a:pt x="364" y="519"/>
                  </a:lnTo>
                  <a:lnTo>
                    <a:pt x="346" y="556"/>
                  </a:lnTo>
                  <a:lnTo>
                    <a:pt x="327" y="594"/>
                  </a:lnTo>
                  <a:lnTo>
                    <a:pt x="308" y="630"/>
                  </a:lnTo>
                  <a:lnTo>
                    <a:pt x="288" y="667"/>
                  </a:lnTo>
                  <a:lnTo>
                    <a:pt x="270" y="704"/>
                  </a:lnTo>
                  <a:lnTo>
                    <a:pt x="249" y="741"/>
                  </a:lnTo>
                  <a:lnTo>
                    <a:pt x="229" y="778"/>
                  </a:lnTo>
                  <a:lnTo>
                    <a:pt x="210" y="814"/>
                  </a:lnTo>
                  <a:lnTo>
                    <a:pt x="189" y="851"/>
                  </a:lnTo>
                  <a:lnTo>
                    <a:pt x="168" y="887"/>
                  </a:lnTo>
                  <a:lnTo>
                    <a:pt x="147" y="924"/>
                  </a:lnTo>
                  <a:lnTo>
                    <a:pt x="127" y="960"/>
                  </a:lnTo>
                  <a:lnTo>
                    <a:pt x="105" y="996"/>
                  </a:lnTo>
                  <a:lnTo>
                    <a:pt x="83" y="1031"/>
                  </a:lnTo>
                  <a:lnTo>
                    <a:pt x="60" y="1067"/>
                  </a:lnTo>
                  <a:lnTo>
                    <a:pt x="35" y="1102"/>
                  </a:lnTo>
                  <a:lnTo>
                    <a:pt x="9" y="1135"/>
                  </a:lnTo>
                  <a:lnTo>
                    <a:pt x="7" y="1137"/>
                  </a:lnTo>
                  <a:lnTo>
                    <a:pt x="6" y="1140"/>
                  </a:lnTo>
                  <a:lnTo>
                    <a:pt x="3" y="1141"/>
                  </a:lnTo>
                  <a:lnTo>
                    <a:pt x="1" y="1143"/>
                  </a:lnTo>
                  <a:lnTo>
                    <a:pt x="0" y="1147"/>
                  </a:lnTo>
                  <a:lnTo>
                    <a:pt x="1" y="1149"/>
                  </a:lnTo>
                  <a:lnTo>
                    <a:pt x="3" y="1150"/>
                  </a:lnTo>
                  <a:lnTo>
                    <a:pt x="7" y="1149"/>
                  </a:lnTo>
                  <a:lnTo>
                    <a:pt x="14" y="1144"/>
                  </a:lnTo>
                  <a:lnTo>
                    <a:pt x="20" y="1140"/>
                  </a:lnTo>
                  <a:lnTo>
                    <a:pt x="25" y="1135"/>
                  </a:lnTo>
                  <a:lnTo>
                    <a:pt x="30" y="1129"/>
                  </a:lnTo>
                  <a:lnTo>
                    <a:pt x="36" y="1124"/>
                  </a:lnTo>
                  <a:lnTo>
                    <a:pt x="40" y="1118"/>
                  </a:lnTo>
                  <a:lnTo>
                    <a:pt x="45" y="1112"/>
                  </a:lnTo>
                  <a:lnTo>
                    <a:pt x="50" y="1105"/>
                  </a:lnTo>
                  <a:lnTo>
                    <a:pt x="56" y="1097"/>
                  </a:lnTo>
                  <a:lnTo>
                    <a:pt x="62" y="1089"/>
                  </a:lnTo>
                  <a:lnTo>
                    <a:pt x="68" y="1081"/>
                  </a:lnTo>
                  <a:lnTo>
                    <a:pt x="74" y="1073"/>
                  </a:lnTo>
                  <a:lnTo>
                    <a:pt x="80" y="1065"/>
                  </a:lnTo>
                  <a:lnTo>
                    <a:pt x="85" y="1056"/>
                  </a:lnTo>
                  <a:lnTo>
                    <a:pt x="91" y="1047"/>
                  </a:lnTo>
                  <a:lnTo>
                    <a:pt x="97" y="1039"/>
                  </a:lnTo>
                  <a:lnTo>
                    <a:pt x="108" y="1022"/>
                  </a:lnTo>
                  <a:lnTo>
                    <a:pt x="120" y="1004"/>
                  </a:lnTo>
                  <a:lnTo>
                    <a:pt x="130" y="985"/>
                  </a:lnTo>
                  <a:lnTo>
                    <a:pt x="141" y="968"/>
                  </a:lnTo>
                  <a:lnTo>
                    <a:pt x="151" y="950"/>
                  </a:lnTo>
                  <a:lnTo>
                    <a:pt x="161" y="931"/>
                  </a:lnTo>
                  <a:lnTo>
                    <a:pt x="171" y="913"/>
                  </a:lnTo>
                  <a:lnTo>
                    <a:pt x="181" y="894"/>
                  </a:lnTo>
                  <a:lnTo>
                    <a:pt x="200" y="857"/>
                  </a:lnTo>
                  <a:lnTo>
                    <a:pt x="221" y="822"/>
                  </a:lnTo>
                  <a:lnTo>
                    <a:pt x="241" y="785"/>
                  </a:lnTo>
                  <a:lnTo>
                    <a:pt x="260" y="748"/>
                  </a:lnTo>
                  <a:lnTo>
                    <a:pt x="280" y="711"/>
                  </a:lnTo>
                  <a:lnTo>
                    <a:pt x="300" y="673"/>
                  </a:lnTo>
                  <a:lnTo>
                    <a:pt x="319" y="636"/>
                  </a:lnTo>
                  <a:lnTo>
                    <a:pt x="338" y="599"/>
                  </a:lnTo>
                  <a:lnTo>
                    <a:pt x="356" y="561"/>
                  </a:lnTo>
                  <a:lnTo>
                    <a:pt x="374" y="524"/>
                  </a:lnTo>
                  <a:lnTo>
                    <a:pt x="392" y="486"/>
                  </a:lnTo>
                  <a:lnTo>
                    <a:pt x="410" y="448"/>
                  </a:lnTo>
                  <a:lnTo>
                    <a:pt x="429" y="410"/>
                  </a:lnTo>
                  <a:lnTo>
                    <a:pt x="446" y="372"/>
                  </a:lnTo>
                  <a:lnTo>
                    <a:pt x="464" y="336"/>
                  </a:lnTo>
                  <a:lnTo>
                    <a:pt x="483" y="298"/>
                  </a:lnTo>
                  <a:lnTo>
                    <a:pt x="492" y="280"/>
                  </a:lnTo>
                  <a:lnTo>
                    <a:pt x="501" y="262"/>
                  </a:lnTo>
                  <a:lnTo>
                    <a:pt x="510" y="245"/>
                  </a:lnTo>
                  <a:lnTo>
                    <a:pt x="521" y="226"/>
                  </a:lnTo>
                  <a:lnTo>
                    <a:pt x="530" y="209"/>
                  </a:lnTo>
                  <a:lnTo>
                    <a:pt x="539" y="192"/>
                  </a:lnTo>
                  <a:lnTo>
                    <a:pt x="550" y="173"/>
                  </a:lnTo>
                  <a:lnTo>
                    <a:pt x="559" y="156"/>
                  </a:lnTo>
                  <a:lnTo>
                    <a:pt x="568" y="139"/>
                  </a:lnTo>
                  <a:lnTo>
                    <a:pt x="578" y="122"/>
                  </a:lnTo>
                  <a:lnTo>
                    <a:pt x="588" y="105"/>
                  </a:lnTo>
                  <a:lnTo>
                    <a:pt x="598" y="89"/>
                  </a:lnTo>
                  <a:lnTo>
                    <a:pt x="607" y="73"/>
                  </a:lnTo>
                  <a:lnTo>
                    <a:pt x="618" y="57"/>
                  </a:lnTo>
                  <a:lnTo>
                    <a:pt x="628" y="41"/>
                  </a:lnTo>
                  <a:lnTo>
                    <a:pt x="639" y="25"/>
                  </a:lnTo>
                  <a:lnTo>
                    <a:pt x="644" y="19"/>
                  </a:lnTo>
                  <a:lnTo>
                    <a:pt x="650" y="13"/>
                  </a:lnTo>
                  <a:lnTo>
                    <a:pt x="654" y="7"/>
                  </a:lnTo>
                  <a:lnTo>
                    <a:pt x="659" y="1"/>
                  </a:lnTo>
                  <a:lnTo>
                    <a:pt x="659" y="0"/>
                  </a:lnTo>
                  <a:lnTo>
                    <a:pt x="659" y="0"/>
                  </a:lnTo>
                  <a:lnTo>
                    <a:pt x="658" y="0"/>
                  </a:lnTo>
                  <a:lnTo>
                    <a:pt x="658" y="0"/>
                  </a:lnTo>
                  <a:lnTo>
                    <a:pt x="65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66" name="Freeform 118"/>
            <p:cNvSpPr>
              <a:spLocks/>
            </p:cNvSpPr>
            <p:nvPr/>
          </p:nvSpPr>
          <p:spPr bwMode="auto">
            <a:xfrm>
              <a:off x="4563" y="1608"/>
              <a:ext cx="226" cy="626"/>
            </a:xfrm>
            <a:custGeom>
              <a:avLst/>
              <a:gdLst/>
              <a:ahLst/>
              <a:cxnLst>
                <a:cxn ang="0">
                  <a:pos x="431" y="41"/>
                </a:cxn>
                <a:cxn ang="0">
                  <a:pos x="404" y="119"/>
                </a:cxn>
                <a:cxn ang="0">
                  <a:pos x="380" y="196"/>
                </a:cxn>
                <a:cxn ang="0">
                  <a:pos x="356" y="275"/>
                </a:cxn>
                <a:cxn ang="0">
                  <a:pos x="331" y="353"/>
                </a:cxn>
                <a:cxn ang="0">
                  <a:pos x="304" y="434"/>
                </a:cxn>
                <a:cxn ang="0">
                  <a:pos x="276" y="513"/>
                </a:cxn>
                <a:cxn ang="0">
                  <a:pos x="249" y="593"/>
                </a:cxn>
                <a:cxn ang="0">
                  <a:pos x="221" y="671"/>
                </a:cxn>
                <a:cxn ang="0">
                  <a:pos x="195" y="748"/>
                </a:cxn>
                <a:cxn ang="0">
                  <a:pos x="167" y="825"/>
                </a:cxn>
                <a:cxn ang="0">
                  <a:pos x="139" y="902"/>
                </a:cxn>
                <a:cxn ang="0">
                  <a:pos x="109" y="978"/>
                </a:cxn>
                <a:cxn ang="0">
                  <a:pos x="77" y="1052"/>
                </a:cxn>
                <a:cxn ang="0">
                  <a:pos x="46" y="1127"/>
                </a:cxn>
                <a:cxn ang="0">
                  <a:pos x="16" y="1202"/>
                </a:cxn>
                <a:cxn ang="0">
                  <a:pos x="1" y="1241"/>
                </a:cxn>
                <a:cxn ang="0">
                  <a:pos x="1" y="1245"/>
                </a:cxn>
                <a:cxn ang="0">
                  <a:pos x="1" y="1250"/>
                </a:cxn>
                <a:cxn ang="0">
                  <a:pos x="10" y="1249"/>
                </a:cxn>
                <a:cxn ang="0">
                  <a:pos x="23" y="1227"/>
                </a:cxn>
                <a:cxn ang="0">
                  <a:pos x="39" y="1192"/>
                </a:cxn>
                <a:cxn ang="0">
                  <a:pos x="54" y="1155"/>
                </a:cxn>
                <a:cxn ang="0">
                  <a:pos x="69" y="1118"/>
                </a:cxn>
                <a:cxn ang="0">
                  <a:pos x="85" y="1080"/>
                </a:cxn>
                <a:cxn ang="0">
                  <a:pos x="101" y="1042"/>
                </a:cxn>
                <a:cxn ang="0">
                  <a:pos x="117" y="1004"/>
                </a:cxn>
                <a:cxn ang="0">
                  <a:pos x="132" y="966"/>
                </a:cxn>
                <a:cxn ang="0">
                  <a:pos x="155" y="908"/>
                </a:cxn>
                <a:cxn ang="0">
                  <a:pos x="183" y="832"/>
                </a:cxn>
                <a:cxn ang="0">
                  <a:pos x="210" y="755"/>
                </a:cxn>
                <a:cxn ang="0">
                  <a:pos x="235" y="678"/>
                </a:cxn>
                <a:cxn ang="0">
                  <a:pos x="263" y="598"/>
                </a:cxn>
                <a:cxn ang="0">
                  <a:pos x="288" y="519"/>
                </a:cxn>
                <a:cxn ang="0">
                  <a:pos x="314" y="439"/>
                </a:cxn>
                <a:cxn ang="0">
                  <a:pos x="340" y="360"/>
                </a:cxn>
                <a:cxn ang="0">
                  <a:pos x="364" y="280"/>
                </a:cxn>
                <a:cxn ang="0">
                  <a:pos x="387" y="202"/>
                </a:cxn>
                <a:cxn ang="0">
                  <a:pos x="410" y="125"/>
                </a:cxn>
                <a:cxn ang="0">
                  <a:pos x="434" y="46"/>
                </a:cxn>
                <a:cxn ang="0">
                  <a:pos x="448" y="7"/>
                </a:cxn>
                <a:cxn ang="0">
                  <a:pos x="449" y="4"/>
                </a:cxn>
                <a:cxn ang="0">
                  <a:pos x="450" y="0"/>
                </a:cxn>
                <a:cxn ang="0">
                  <a:pos x="446" y="2"/>
                </a:cxn>
                <a:cxn ang="0">
                  <a:pos x="445" y="3"/>
                </a:cxn>
              </a:cxnLst>
              <a:rect l="0" t="0" r="r" b="b"/>
              <a:pathLst>
                <a:path w="450" h="1251">
                  <a:moveTo>
                    <a:pt x="445" y="3"/>
                  </a:moveTo>
                  <a:lnTo>
                    <a:pt x="431" y="41"/>
                  </a:lnTo>
                  <a:lnTo>
                    <a:pt x="417" y="80"/>
                  </a:lnTo>
                  <a:lnTo>
                    <a:pt x="404" y="119"/>
                  </a:lnTo>
                  <a:lnTo>
                    <a:pt x="392" y="157"/>
                  </a:lnTo>
                  <a:lnTo>
                    <a:pt x="380" y="196"/>
                  </a:lnTo>
                  <a:lnTo>
                    <a:pt x="367" y="235"/>
                  </a:lnTo>
                  <a:lnTo>
                    <a:pt x="356" y="275"/>
                  </a:lnTo>
                  <a:lnTo>
                    <a:pt x="343" y="313"/>
                  </a:lnTo>
                  <a:lnTo>
                    <a:pt x="331" y="353"/>
                  </a:lnTo>
                  <a:lnTo>
                    <a:pt x="317" y="393"/>
                  </a:lnTo>
                  <a:lnTo>
                    <a:pt x="304" y="434"/>
                  </a:lnTo>
                  <a:lnTo>
                    <a:pt x="290" y="473"/>
                  </a:lnTo>
                  <a:lnTo>
                    <a:pt x="276" y="513"/>
                  </a:lnTo>
                  <a:lnTo>
                    <a:pt x="263" y="553"/>
                  </a:lnTo>
                  <a:lnTo>
                    <a:pt x="249" y="593"/>
                  </a:lnTo>
                  <a:lnTo>
                    <a:pt x="235" y="633"/>
                  </a:lnTo>
                  <a:lnTo>
                    <a:pt x="221" y="671"/>
                  </a:lnTo>
                  <a:lnTo>
                    <a:pt x="207" y="710"/>
                  </a:lnTo>
                  <a:lnTo>
                    <a:pt x="195" y="748"/>
                  </a:lnTo>
                  <a:lnTo>
                    <a:pt x="181" y="786"/>
                  </a:lnTo>
                  <a:lnTo>
                    <a:pt x="167" y="825"/>
                  </a:lnTo>
                  <a:lnTo>
                    <a:pt x="153" y="863"/>
                  </a:lnTo>
                  <a:lnTo>
                    <a:pt x="139" y="902"/>
                  </a:lnTo>
                  <a:lnTo>
                    <a:pt x="124" y="940"/>
                  </a:lnTo>
                  <a:lnTo>
                    <a:pt x="109" y="978"/>
                  </a:lnTo>
                  <a:lnTo>
                    <a:pt x="93" y="1015"/>
                  </a:lnTo>
                  <a:lnTo>
                    <a:pt x="77" y="1052"/>
                  </a:lnTo>
                  <a:lnTo>
                    <a:pt x="62" y="1090"/>
                  </a:lnTo>
                  <a:lnTo>
                    <a:pt x="46" y="1127"/>
                  </a:lnTo>
                  <a:lnTo>
                    <a:pt x="30" y="1164"/>
                  </a:lnTo>
                  <a:lnTo>
                    <a:pt x="16" y="1202"/>
                  </a:lnTo>
                  <a:lnTo>
                    <a:pt x="2" y="1240"/>
                  </a:lnTo>
                  <a:lnTo>
                    <a:pt x="1" y="1241"/>
                  </a:lnTo>
                  <a:lnTo>
                    <a:pt x="1" y="1242"/>
                  </a:lnTo>
                  <a:lnTo>
                    <a:pt x="1" y="1245"/>
                  </a:lnTo>
                  <a:lnTo>
                    <a:pt x="0" y="1246"/>
                  </a:lnTo>
                  <a:lnTo>
                    <a:pt x="1" y="1250"/>
                  </a:lnTo>
                  <a:lnTo>
                    <a:pt x="6" y="1251"/>
                  </a:lnTo>
                  <a:lnTo>
                    <a:pt x="10" y="1249"/>
                  </a:lnTo>
                  <a:lnTo>
                    <a:pt x="14" y="1246"/>
                  </a:lnTo>
                  <a:lnTo>
                    <a:pt x="23" y="1227"/>
                  </a:lnTo>
                  <a:lnTo>
                    <a:pt x="31" y="1210"/>
                  </a:lnTo>
                  <a:lnTo>
                    <a:pt x="39" y="1192"/>
                  </a:lnTo>
                  <a:lnTo>
                    <a:pt x="47" y="1173"/>
                  </a:lnTo>
                  <a:lnTo>
                    <a:pt x="54" y="1155"/>
                  </a:lnTo>
                  <a:lnTo>
                    <a:pt x="62" y="1136"/>
                  </a:lnTo>
                  <a:lnTo>
                    <a:pt x="69" y="1118"/>
                  </a:lnTo>
                  <a:lnTo>
                    <a:pt x="77" y="1099"/>
                  </a:lnTo>
                  <a:lnTo>
                    <a:pt x="85" y="1080"/>
                  </a:lnTo>
                  <a:lnTo>
                    <a:pt x="93" y="1061"/>
                  </a:lnTo>
                  <a:lnTo>
                    <a:pt x="101" y="1042"/>
                  </a:lnTo>
                  <a:lnTo>
                    <a:pt x="109" y="1023"/>
                  </a:lnTo>
                  <a:lnTo>
                    <a:pt x="117" y="1004"/>
                  </a:lnTo>
                  <a:lnTo>
                    <a:pt x="124" y="985"/>
                  </a:lnTo>
                  <a:lnTo>
                    <a:pt x="132" y="966"/>
                  </a:lnTo>
                  <a:lnTo>
                    <a:pt x="140" y="946"/>
                  </a:lnTo>
                  <a:lnTo>
                    <a:pt x="155" y="908"/>
                  </a:lnTo>
                  <a:lnTo>
                    <a:pt x="169" y="870"/>
                  </a:lnTo>
                  <a:lnTo>
                    <a:pt x="183" y="832"/>
                  </a:lnTo>
                  <a:lnTo>
                    <a:pt x="196" y="793"/>
                  </a:lnTo>
                  <a:lnTo>
                    <a:pt x="210" y="755"/>
                  </a:lnTo>
                  <a:lnTo>
                    <a:pt x="222" y="716"/>
                  </a:lnTo>
                  <a:lnTo>
                    <a:pt x="235" y="678"/>
                  </a:lnTo>
                  <a:lnTo>
                    <a:pt x="249" y="639"/>
                  </a:lnTo>
                  <a:lnTo>
                    <a:pt x="263" y="598"/>
                  </a:lnTo>
                  <a:lnTo>
                    <a:pt x="275" y="559"/>
                  </a:lnTo>
                  <a:lnTo>
                    <a:pt x="288" y="519"/>
                  </a:lnTo>
                  <a:lnTo>
                    <a:pt x="302" y="480"/>
                  </a:lnTo>
                  <a:lnTo>
                    <a:pt x="314" y="439"/>
                  </a:lnTo>
                  <a:lnTo>
                    <a:pt x="327" y="400"/>
                  </a:lnTo>
                  <a:lnTo>
                    <a:pt x="340" y="360"/>
                  </a:lnTo>
                  <a:lnTo>
                    <a:pt x="352" y="319"/>
                  </a:lnTo>
                  <a:lnTo>
                    <a:pt x="364" y="280"/>
                  </a:lnTo>
                  <a:lnTo>
                    <a:pt x="375" y="241"/>
                  </a:lnTo>
                  <a:lnTo>
                    <a:pt x="387" y="202"/>
                  </a:lnTo>
                  <a:lnTo>
                    <a:pt x="399" y="164"/>
                  </a:lnTo>
                  <a:lnTo>
                    <a:pt x="410" y="125"/>
                  </a:lnTo>
                  <a:lnTo>
                    <a:pt x="422" y="86"/>
                  </a:lnTo>
                  <a:lnTo>
                    <a:pt x="434" y="46"/>
                  </a:lnTo>
                  <a:lnTo>
                    <a:pt x="448" y="8"/>
                  </a:lnTo>
                  <a:lnTo>
                    <a:pt x="448" y="7"/>
                  </a:lnTo>
                  <a:lnTo>
                    <a:pt x="449" y="5"/>
                  </a:lnTo>
                  <a:lnTo>
                    <a:pt x="449" y="4"/>
                  </a:lnTo>
                  <a:lnTo>
                    <a:pt x="450" y="3"/>
                  </a:lnTo>
                  <a:lnTo>
                    <a:pt x="450" y="0"/>
                  </a:lnTo>
                  <a:lnTo>
                    <a:pt x="448" y="0"/>
                  </a:lnTo>
                  <a:lnTo>
                    <a:pt x="446" y="2"/>
                  </a:lnTo>
                  <a:lnTo>
                    <a:pt x="445" y="3"/>
                  </a:lnTo>
                  <a:lnTo>
                    <a:pt x="445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67" name="Freeform 119"/>
            <p:cNvSpPr>
              <a:spLocks/>
            </p:cNvSpPr>
            <p:nvPr/>
          </p:nvSpPr>
          <p:spPr bwMode="auto">
            <a:xfrm>
              <a:off x="4428" y="1587"/>
              <a:ext cx="100" cy="339"/>
            </a:xfrm>
            <a:custGeom>
              <a:avLst/>
              <a:gdLst/>
              <a:ahLst/>
              <a:cxnLst>
                <a:cxn ang="0">
                  <a:pos x="192" y="16"/>
                </a:cxn>
                <a:cxn ang="0">
                  <a:pos x="181" y="48"/>
                </a:cxn>
                <a:cxn ang="0">
                  <a:pos x="167" y="86"/>
                </a:cxn>
                <a:cxn ang="0">
                  <a:pos x="151" y="131"/>
                </a:cxn>
                <a:cxn ang="0">
                  <a:pos x="137" y="174"/>
                </a:cxn>
                <a:cxn ang="0">
                  <a:pos x="123" y="216"/>
                </a:cxn>
                <a:cxn ang="0">
                  <a:pos x="109" y="259"/>
                </a:cxn>
                <a:cxn ang="0">
                  <a:pos x="97" y="302"/>
                </a:cxn>
                <a:cxn ang="0">
                  <a:pos x="80" y="366"/>
                </a:cxn>
                <a:cxn ang="0">
                  <a:pos x="58" y="454"/>
                </a:cxn>
                <a:cxn ang="0">
                  <a:pos x="37" y="542"/>
                </a:cxn>
                <a:cxn ang="0">
                  <a:pos x="14" y="630"/>
                </a:cxn>
                <a:cxn ang="0">
                  <a:pos x="0" y="677"/>
                </a:cxn>
                <a:cxn ang="0">
                  <a:pos x="5" y="676"/>
                </a:cxn>
                <a:cxn ang="0">
                  <a:pos x="15" y="654"/>
                </a:cxn>
                <a:cxn ang="0">
                  <a:pos x="29" y="615"/>
                </a:cxn>
                <a:cxn ang="0">
                  <a:pos x="39" y="575"/>
                </a:cxn>
                <a:cxn ang="0">
                  <a:pos x="48" y="534"/>
                </a:cxn>
                <a:cxn ang="0">
                  <a:pos x="58" y="493"/>
                </a:cxn>
                <a:cxn ang="0">
                  <a:pos x="67" y="449"/>
                </a:cxn>
                <a:cxn ang="0">
                  <a:pos x="77" y="406"/>
                </a:cxn>
                <a:cxn ang="0">
                  <a:pos x="88" y="363"/>
                </a:cxn>
                <a:cxn ang="0">
                  <a:pos x="99" y="319"/>
                </a:cxn>
                <a:cxn ang="0">
                  <a:pos x="111" y="275"/>
                </a:cxn>
                <a:cxn ang="0">
                  <a:pos x="124" y="231"/>
                </a:cxn>
                <a:cxn ang="0">
                  <a:pos x="137" y="188"/>
                </a:cxn>
                <a:cxn ang="0">
                  <a:pos x="151" y="145"/>
                </a:cxn>
                <a:cxn ang="0">
                  <a:pos x="165" y="103"/>
                </a:cxn>
                <a:cxn ang="0">
                  <a:pos x="179" y="63"/>
                </a:cxn>
                <a:cxn ang="0">
                  <a:pos x="192" y="22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199" y="1"/>
                </a:cxn>
              </a:cxnLst>
              <a:rect l="0" t="0" r="r" b="b"/>
              <a:pathLst>
                <a:path w="201" h="677">
                  <a:moveTo>
                    <a:pt x="199" y="1"/>
                  </a:moveTo>
                  <a:lnTo>
                    <a:pt x="192" y="16"/>
                  </a:lnTo>
                  <a:lnTo>
                    <a:pt x="186" y="32"/>
                  </a:lnTo>
                  <a:lnTo>
                    <a:pt x="181" y="48"/>
                  </a:lnTo>
                  <a:lnTo>
                    <a:pt x="175" y="64"/>
                  </a:lnTo>
                  <a:lnTo>
                    <a:pt x="167" y="86"/>
                  </a:lnTo>
                  <a:lnTo>
                    <a:pt x="159" y="108"/>
                  </a:lnTo>
                  <a:lnTo>
                    <a:pt x="151" y="131"/>
                  </a:lnTo>
                  <a:lnTo>
                    <a:pt x="144" y="153"/>
                  </a:lnTo>
                  <a:lnTo>
                    <a:pt x="137" y="174"/>
                  </a:lnTo>
                  <a:lnTo>
                    <a:pt x="130" y="196"/>
                  </a:lnTo>
                  <a:lnTo>
                    <a:pt x="123" y="216"/>
                  </a:lnTo>
                  <a:lnTo>
                    <a:pt x="116" y="237"/>
                  </a:lnTo>
                  <a:lnTo>
                    <a:pt x="109" y="259"/>
                  </a:lnTo>
                  <a:lnTo>
                    <a:pt x="103" y="280"/>
                  </a:lnTo>
                  <a:lnTo>
                    <a:pt x="97" y="302"/>
                  </a:lnTo>
                  <a:lnTo>
                    <a:pt x="91" y="322"/>
                  </a:lnTo>
                  <a:lnTo>
                    <a:pt x="80" y="366"/>
                  </a:lnTo>
                  <a:lnTo>
                    <a:pt x="68" y="410"/>
                  </a:lnTo>
                  <a:lnTo>
                    <a:pt x="58" y="454"/>
                  </a:lnTo>
                  <a:lnTo>
                    <a:pt x="47" y="497"/>
                  </a:lnTo>
                  <a:lnTo>
                    <a:pt x="37" y="542"/>
                  </a:lnTo>
                  <a:lnTo>
                    <a:pt x="25" y="586"/>
                  </a:lnTo>
                  <a:lnTo>
                    <a:pt x="14" y="630"/>
                  </a:lnTo>
                  <a:lnTo>
                    <a:pt x="0" y="674"/>
                  </a:lnTo>
                  <a:lnTo>
                    <a:pt x="0" y="677"/>
                  </a:lnTo>
                  <a:lnTo>
                    <a:pt x="2" y="677"/>
                  </a:lnTo>
                  <a:lnTo>
                    <a:pt x="5" y="676"/>
                  </a:lnTo>
                  <a:lnTo>
                    <a:pt x="7" y="674"/>
                  </a:lnTo>
                  <a:lnTo>
                    <a:pt x="15" y="654"/>
                  </a:lnTo>
                  <a:lnTo>
                    <a:pt x="22" y="635"/>
                  </a:lnTo>
                  <a:lnTo>
                    <a:pt x="29" y="615"/>
                  </a:lnTo>
                  <a:lnTo>
                    <a:pt x="35" y="595"/>
                  </a:lnTo>
                  <a:lnTo>
                    <a:pt x="39" y="575"/>
                  </a:lnTo>
                  <a:lnTo>
                    <a:pt x="45" y="555"/>
                  </a:lnTo>
                  <a:lnTo>
                    <a:pt x="48" y="534"/>
                  </a:lnTo>
                  <a:lnTo>
                    <a:pt x="53" y="515"/>
                  </a:lnTo>
                  <a:lnTo>
                    <a:pt x="58" y="493"/>
                  </a:lnTo>
                  <a:lnTo>
                    <a:pt x="62" y="471"/>
                  </a:lnTo>
                  <a:lnTo>
                    <a:pt x="67" y="449"/>
                  </a:lnTo>
                  <a:lnTo>
                    <a:pt x="73" y="427"/>
                  </a:lnTo>
                  <a:lnTo>
                    <a:pt x="77" y="406"/>
                  </a:lnTo>
                  <a:lnTo>
                    <a:pt x="83" y="385"/>
                  </a:lnTo>
                  <a:lnTo>
                    <a:pt x="88" y="363"/>
                  </a:lnTo>
                  <a:lnTo>
                    <a:pt x="93" y="341"/>
                  </a:lnTo>
                  <a:lnTo>
                    <a:pt x="99" y="319"/>
                  </a:lnTo>
                  <a:lnTo>
                    <a:pt x="105" y="296"/>
                  </a:lnTo>
                  <a:lnTo>
                    <a:pt x="111" y="275"/>
                  </a:lnTo>
                  <a:lnTo>
                    <a:pt x="118" y="253"/>
                  </a:lnTo>
                  <a:lnTo>
                    <a:pt x="124" y="231"/>
                  </a:lnTo>
                  <a:lnTo>
                    <a:pt x="130" y="209"/>
                  </a:lnTo>
                  <a:lnTo>
                    <a:pt x="137" y="188"/>
                  </a:lnTo>
                  <a:lnTo>
                    <a:pt x="144" y="166"/>
                  </a:lnTo>
                  <a:lnTo>
                    <a:pt x="151" y="145"/>
                  </a:lnTo>
                  <a:lnTo>
                    <a:pt x="158" y="124"/>
                  </a:lnTo>
                  <a:lnTo>
                    <a:pt x="165" y="103"/>
                  </a:lnTo>
                  <a:lnTo>
                    <a:pt x="172" y="84"/>
                  </a:lnTo>
                  <a:lnTo>
                    <a:pt x="179" y="63"/>
                  </a:lnTo>
                  <a:lnTo>
                    <a:pt x="184" y="42"/>
                  </a:lnTo>
                  <a:lnTo>
                    <a:pt x="192" y="22"/>
                  </a:lnTo>
                  <a:lnTo>
                    <a:pt x="201" y="1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199" y="1"/>
                  </a:lnTo>
                  <a:lnTo>
                    <a:pt x="199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68" name="Freeform 120"/>
            <p:cNvSpPr>
              <a:spLocks/>
            </p:cNvSpPr>
            <p:nvPr/>
          </p:nvSpPr>
          <p:spPr bwMode="auto">
            <a:xfrm>
              <a:off x="4467" y="1581"/>
              <a:ext cx="62" cy="387"/>
            </a:xfrm>
            <a:custGeom>
              <a:avLst/>
              <a:gdLst/>
              <a:ahLst/>
              <a:cxnLst>
                <a:cxn ang="0">
                  <a:pos x="121" y="16"/>
                </a:cxn>
                <a:cxn ang="0">
                  <a:pos x="112" y="46"/>
                </a:cxn>
                <a:cxn ang="0">
                  <a:pos x="103" y="75"/>
                </a:cxn>
                <a:cxn ang="0">
                  <a:pos x="95" y="104"/>
                </a:cxn>
                <a:cxn ang="0">
                  <a:pos x="89" y="130"/>
                </a:cxn>
                <a:cxn ang="0">
                  <a:pos x="85" y="155"/>
                </a:cxn>
                <a:cxn ang="0">
                  <a:pos x="76" y="206"/>
                </a:cxn>
                <a:cxn ang="0">
                  <a:pos x="64" y="284"/>
                </a:cxn>
                <a:cxn ang="0">
                  <a:pos x="53" y="367"/>
                </a:cxn>
                <a:cxn ang="0">
                  <a:pos x="40" y="455"/>
                </a:cxn>
                <a:cxn ang="0">
                  <a:pos x="28" y="544"/>
                </a:cxn>
                <a:cxn ang="0">
                  <a:pos x="17" y="633"/>
                </a:cxn>
                <a:cxn ang="0">
                  <a:pos x="9" y="701"/>
                </a:cxn>
                <a:cxn ang="0">
                  <a:pos x="4" y="748"/>
                </a:cxn>
                <a:cxn ang="0">
                  <a:pos x="1" y="773"/>
                </a:cxn>
                <a:cxn ang="0">
                  <a:pos x="6" y="771"/>
                </a:cxn>
                <a:cxn ang="0">
                  <a:pos x="15" y="738"/>
                </a:cxn>
                <a:cxn ang="0">
                  <a:pos x="25" y="676"/>
                </a:cxn>
                <a:cxn ang="0">
                  <a:pos x="33" y="614"/>
                </a:cxn>
                <a:cxn ang="0">
                  <a:pos x="40" y="552"/>
                </a:cxn>
                <a:cxn ang="0">
                  <a:pos x="49" y="477"/>
                </a:cxn>
                <a:cxn ang="0">
                  <a:pos x="59" y="391"/>
                </a:cxn>
                <a:cxn ang="0">
                  <a:pos x="70" y="304"/>
                </a:cxn>
                <a:cxn ang="0">
                  <a:pos x="82" y="218"/>
                </a:cxn>
                <a:cxn ang="0">
                  <a:pos x="91" y="162"/>
                </a:cxn>
                <a:cxn ang="0">
                  <a:pos x="95" y="134"/>
                </a:cxn>
                <a:cxn ang="0">
                  <a:pos x="100" y="107"/>
                </a:cxn>
                <a:cxn ang="0">
                  <a:pos x="107" y="83"/>
                </a:cxn>
                <a:cxn ang="0">
                  <a:pos x="111" y="61"/>
                </a:cxn>
                <a:cxn ang="0">
                  <a:pos x="117" y="41"/>
                </a:cxn>
                <a:cxn ang="0">
                  <a:pos x="122" y="22"/>
                </a:cxn>
                <a:cxn ang="0">
                  <a:pos x="124" y="8"/>
                </a:cxn>
                <a:cxn ang="0">
                  <a:pos x="123" y="0"/>
                </a:cxn>
                <a:cxn ang="0">
                  <a:pos x="121" y="0"/>
                </a:cxn>
                <a:cxn ang="0">
                  <a:pos x="121" y="1"/>
                </a:cxn>
              </a:cxnLst>
              <a:rect l="0" t="0" r="r" b="b"/>
              <a:pathLst>
                <a:path w="124" h="773">
                  <a:moveTo>
                    <a:pt x="121" y="1"/>
                  </a:moveTo>
                  <a:lnTo>
                    <a:pt x="121" y="16"/>
                  </a:lnTo>
                  <a:lnTo>
                    <a:pt x="117" y="31"/>
                  </a:lnTo>
                  <a:lnTo>
                    <a:pt x="112" y="46"/>
                  </a:lnTo>
                  <a:lnTo>
                    <a:pt x="108" y="60"/>
                  </a:lnTo>
                  <a:lnTo>
                    <a:pt x="103" y="75"/>
                  </a:lnTo>
                  <a:lnTo>
                    <a:pt x="100" y="89"/>
                  </a:lnTo>
                  <a:lnTo>
                    <a:pt x="95" y="104"/>
                  </a:lnTo>
                  <a:lnTo>
                    <a:pt x="92" y="119"/>
                  </a:lnTo>
                  <a:lnTo>
                    <a:pt x="89" y="130"/>
                  </a:lnTo>
                  <a:lnTo>
                    <a:pt x="87" y="143"/>
                  </a:lnTo>
                  <a:lnTo>
                    <a:pt x="85" y="155"/>
                  </a:lnTo>
                  <a:lnTo>
                    <a:pt x="82" y="167"/>
                  </a:lnTo>
                  <a:lnTo>
                    <a:pt x="76" y="206"/>
                  </a:lnTo>
                  <a:lnTo>
                    <a:pt x="70" y="244"/>
                  </a:lnTo>
                  <a:lnTo>
                    <a:pt x="64" y="284"/>
                  </a:lnTo>
                  <a:lnTo>
                    <a:pt x="58" y="322"/>
                  </a:lnTo>
                  <a:lnTo>
                    <a:pt x="53" y="367"/>
                  </a:lnTo>
                  <a:lnTo>
                    <a:pt x="47" y="410"/>
                  </a:lnTo>
                  <a:lnTo>
                    <a:pt x="40" y="455"/>
                  </a:lnTo>
                  <a:lnTo>
                    <a:pt x="34" y="499"/>
                  </a:lnTo>
                  <a:lnTo>
                    <a:pt x="28" y="544"/>
                  </a:lnTo>
                  <a:lnTo>
                    <a:pt x="23" y="589"/>
                  </a:lnTo>
                  <a:lnTo>
                    <a:pt x="17" y="633"/>
                  </a:lnTo>
                  <a:lnTo>
                    <a:pt x="11" y="678"/>
                  </a:lnTo>
                  <a:lnTo>
                    <a:pt x="9" y="701"/>
                  </a:lnTo>
                  <a:lnTo>
                    <a:pt x="6" y="724"/>
                  </a:lnTo>
                  <a:lnTo>
                    <a:pt x="4" y="748"/>
                  </a:lnTo>
                  <a:lnTo>
                    <a:pt x="0" y="771"/>
                  </a:lnTo>
                  <a:lnTo>
                    <a:pt x="1" y="773"/>
                  </a:lnTo>
                  <a:lnTo>
                    <a:pt x="3" y="773"/>
                  </a:lnTo>
                  <a:lnTo>
                    <a:pt x="6" y="771"/>
                  </a:lnTo>
                  <a:lnTo>
                    <a:pt x="9" y="767"/>
                  </a:lnTo>
                  <a:lnTo>
                    <a:pt x="15" y="738"/>
                  </a:lnTo>
                  <a:lnTo>
                    <a:pt x="20" y="706"/>
                  </a:lnTo>
                  <a:lnTo>
                    <a:pt x="25" y="676"/>
                  </a:lnTo>
                  <a:lnTo>
                    <a:pt x="28" y="645"/>
                  </a:lnTo>
                  <a:lnTo>
                    <a:pt x="33" y="614"/>
                  </a:lnTo>
                  <a:lnTo>
                    <a:pt x="36" y="583"/>
                  </a:lnTo>
                  <a:lnTo>
                    <a:pt x="40" y="552"/>
                  </a:lnTo>
                  <a:lnTo>
                    <a:pt x="43" y="521"/>
                  </a:lnTo>
                  <a:lnTo>
                    <a:pt x="49" y="477"/>
                  </a:lnTo>
                  <a:lnTo>
                    <a:pt x="54" y="435"/>
                  </a:lnTo>
                  <a:lnTo>
                    <a:pt x="59" y="391"/>
                  </a:lnTo>
                  <a:lnTo>
                    <a:pt x="64" y="348"/>
                  </a:lnTo>
                  <a:lnTo>
                    <a:pt x="70" y="304"/>
                  </a:lnTo>
                  <a:lnTo>
                    <a:pt x="76" y="262"/>
                  </a:lnTo>
                  <a:lnTo>
                    <a:pt x="82" y="218"/>
                  </a:lnTo>
                  <a:lnTo>
                    <a:pt x="88" y="175"/>
                  </a:lnTo>
                  <a:lnTo>
                    <a:pt x="91" y="162"/>
                  </a:lnTo>
                  <a:lnTo>
                    <a:pt x="93" y="148"/>
                  </a:lnTo>
                  <a:lnTo>
                    <a:pt x="95" y="134"/>
                  </a:lnTo>
                  <a:lnTo>
                    <a:pt x="97" y="120"/>
                  </a:lnTo>
                  <a:lnTo>
                    <a:pt x="100" y="107"/>
                  </a:lnTo>
                  <a:lnTo>
                    <a:pt x="103" y="95"/>
                  </a:lnTo>
                  <a:lnTo>
                    <a:pt x="107" y="83"/>
                  </a:lnTo>
                  <a:lnTo>
                    <a:pt x="109" y="71"/>
                  </a:lnTo>
                  <a:lnTo>
                    <a:pt x="111" y="61"/>
                  </a:lnTo>
                  <a:lnTo>
                    <a:pt x="115" y="51"/>
                  </a:lnTo>
                  <a:lnTo>
                    <a:pt x="117" y="41"/>
                  </a:lnTo>
                  <a:lnTo>
                    <a:pt x="119" y="30"/>
                  </a:lnTo>
                  <a:lnTo>
                    <a:pt x="122" y="22"/>
                  </a:lnTo>
                  <a:lnTo>
                    <a:pt x="123" y="15"/>
                  </a:lnTo>
                  <a:lnTo>
                    <a:pt x="124" y="8"/>
                  </a:lnTo>
                  <a:lnTo>
                    <a:pt x="123" y="0"/>
                  </a:lnTo>
                  <a:lnTo>
                    <a:pt x="123" y="0"/>
                  </a:lnTo>
                  <a:lnTo>
                    <a:pt x="122" y="0"/>
                  </a:lnTo>
                  <a:lnTo>
                    <a:pt x="121" y="0"/>
                  </a:lnTo>
                  <a:lnTo>
                    <a:pt x="121" y="1"/>
                  </a:lnTo>
                  <a:lnTo>
                    <a:pt x="121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69" name="Freeform 121"/>
            <p:cNvSpPr>
              <a:spLocks/>
            </p:cNvSpPr>
            <p:nvPr/>
          </p:nvSpPr>
          <p:spPr bwMode="auto">
            <a:xfrm>
              <a:off x="4391" y="1622"/>
              <a:ext cx="113" cy="324"/>
            </a:xfrm>
            <a:custGeom>
              <a:avLst/>
              <a:gdLst/>
              <a:ahLst/>
              <a:cxnLst>
                <a:cxn ang="0">
                  <a:pos x="222" y="2"/>
                </a:cxn>
                <a:cxn ang="0">
                  <a:pos x="207" y="42"/>
                </a:cxn>
                <a:cxn ang="0">
                  <a:pos x="192" y="81"/>
                </a:cxn>
                <a:cxn ang="0">
                  <a:pos x="177" y="120"/>
                </a:cxn>
                <a:cxn ang="0">
                  <a:pos x="162" y="160"/>
                </a:cxn>
                <a:cxn ang="0">
                  <a:pos x="148" y="199"/>
                </a:cxn>
                <a:cxn ang="0">
                  <a:pos x="134" y="240"/>
                </a:cxn>
                <a:cxn ang="0">
                  <a:pos x="120" y="279"/>
                </a:cxn>
                <a:cxn ang="0">
                  <a:pos x="107" y="319"/>
                </a:cxn>
                <a:cxn ang="0">
                  <a:pos x="95" y="359"/>
                </a:cxn>
                <a:cxn ang="0">
                  <a:pos x="82" y="401"/>
                </a:cxn>
                <a:cxn ang="0">
                  <a:pos x="71" y="441"/>
                </a:cxn>
                <a:cxn ang="0">
                  <a:pos x="59" y="483"/>
                </a:cxn>
                <a:cxn ang="0">
                  <a:pos x="46" y="523"/>
                </a:cxn>
                <a:cxn ang="0">
                  <a:pos x="33" y="563"/>
                </a:cxn>
                <a:cxn ang="0">
                  <a:pos x="18" y="604"/>
                </a:cxn>
                <a:cxn ang="0">
                  <a:pos x="0" y="643"/>
                </a:cxn>
                <a:cxn ang="0">
                  <a:pos x="0" y="647"/>
                </a:cxn>
                <a:cxn ang="0">
                  <a:pos x="4" y="647"/>
                </a:cxn>
                <a:cxn ang="0">
                  <a:pos x="8" y="646"/>
                </a:cxn>
                <a:cxn ang="0">
                  <a:pos x="12" y="644"/>
                </a:cxn>
                <a:cxn ang="0">
                  <a:pos x="23" y="629"/>
                </a:cxn>
                <a:cxn ang="0">
                  <a:pos x="31" y="613"/>
                </a:cxn>
                <a:cxn ang="0">
                  <a:pos x="38" y="596"/>
                </a:cxn>
                <a:cxn ang="0">
                  <a:pos x="44" y="577"/>
                </a:cxn>
                <a:cxn ang="0">
                  <a:pos x="51" y="559"/>
                </a:cxn>
                <a:cxn ang="0">
                  <a:pos x="57" y="540"/>
                </a:cxn>
                <a:cxn ang="0">
                  <a:pos x="63" y="521"/>
                </a:cxn>
                <a:cxn ang="0">
                  <a:pos x="68" y="502"/>
                </a:cxn>
                <a:cxn ang="0">
                  <a:pos x="74" y="482"/>
                </a:cxn>
                <a:cxn ang="0">
                  <a:pos x="79" y="461"/>
                </a:cxn>
                <a:cxn ang="0">
                  <a:pos x="84" y="440"/>
                </a:cxn>
                <a:cxn ang="0">
                  <a:pos x="90" y="418"/>
                </a:cxn>
                <a:cxn ang="0">
                  <a:pos x="95" y="397"/>
                </a:cxn>
                <a:cxn ang="0">
                  <a:pos x="101" y="377"/>
                </a:cxn>
                <a:cxn ang="0">
                  <a:pos x="107" y="356"/>
                </a:cxn>
                <a:cxn ang="0">
                  <a:pos x="113" y="335"/>
                </a:cxn>
                <a:cxn ang="0">
                  <a:pos x="126" y="293"/>
                </a:cxn>
                <a:cxn ang="0">
                  <a:pos x="140" y="251"/>
                </a:cxn>
                <a:cxn ang="0">
                  <a:pos x="152" y="210"/>
                </a:cxn>
                <a:cxn ang="0">
                  <a:pos x="167" y="167"/>
                </a:cxn>
                <a:cxn ang="0">
                  <a:pos x="181" y="126"/>
                </a:cxn>
                <a:cxn ang="0">
                  <a:pos x="196" y="84"/>
                </a:cxn>
                <a:cxn ang="0">
                  <a:pos x="211" y="44"/>
                </a:cxn>
                <a:cxn ang="0">
                  <a:pos x="227" y="2"/>
                </a:cxn>
                <a:cxn ang="0">
                  <a:pos x="227" y="1"/>
                </a:cxn>
                <a:cxn ang="0">
                  <a:pos x="225" y="0"/>
                </a:cxn>
                <a:cxn ang="0">
                  <a:pos x="223" y="1"/>
                </a:cxn>
                <a:cxn ang="0">
                  <a:pos x="222" y="2"/>
                </a:cxn>
                <a:cxn ang="0">
                  <a:pos x="222" y="2"/>
                </a:cxn>
              </a:cxnLst>
              <a:rect l="0" t="0" r="r" b="b"/>
              <a:pathLst>
                <a:path w="227" h="647">
                  <a:moveTo>
                    <a:pt x="222" y="2"/>
                  </a:moveTo>
                  <a:lnTo>
                    <a:pt x="207" y="42"/>
                  </a:lnTo>
                  <a:lnTo>
                    <a:pt x="192" y="81"/>
                  </a:lnTo>
                  <a:lnTo>
                    <a:pt x="177" y="120"/>
                  </a:lnTo>
                  <a:lnTo>
                    <a:pt x="162" y="160"/>
                  </a:lnTo>
                  <a:lnTo>
                    <a:pt x="148" y="199"/>
                  </a:lnTo>
                  <a:lnTo>
                    <a:pt x="134" y="240"/>
                  </a:lnTo>
                  <a:lnTo>
                    <a:pt x="120" y="279"/>
                  </a:lnTo>
                  <a:lnTo>
                    <a:pt x="107" y="319"/>
                  </a:lnTo>
                  <a:lnTo>
                    <a:pt x="95" y="359"/>
                  </a:lnTo>
                  <a:lnTo>
                    <a:pt x="82" y="401"/>
                  </a:lnTo>
                  <a:lnTo>
                    <a:pt x="71" y="441"/>
                  </a:lnTo>
                  <a:lnTo>
                    <a:pt x="59" y="483"/>
                  </a:lnTo>
                  <a:lnTo>
                    <a:pt x="46" y="523"/>
                  </a:lnTo>
                  <a:lnTo>
                    <a:pt x="33" y="563"/>
                  </a:lnTo>
                  <a:lnTo>
                    <a:pt x="18" y="604"/>
                  </a:lnTo>
                  <a:lnTo>
                    <a:pt x="0" y="643"/>
                  </a:lnTo>
                  <a:lnTo>
                    <a:pt x="0" y="647"/>
                  </a:lnTo>
                  <a:lnTo>
                    <a:pt x="4" y="647"/>
                  </a:lnTo>
                  <a:lnTo>
                    <a:pt x="8" y="646"/>
                  </a:lnTo>
                  <a:lnTo>
                    <a:pt x="12" y="644"/>
                  </a:lnTo>
                  <a:lnTo>
                    <a:pt x="23" y="629"/>
                  </a:lnTo>
                  <a:lnTo>
                    <a:pt x="31" y="613"/>
                  </a:lnTo>
                  <a:lnTo>
                    <a:pt x="38" y="596"/>
                  </a:lnTo>
                  <a:lnTo>
                    <a:pt x="44" y="577"/>
                  </a:lnTo>
                  <a:lnTo>
                    <a:pt x="51" y="559"/>
                  </a:lnTo>
                  <a:lnTo>
                    <a:pt x="57" y="540"/>
                  </a:lnTo>
                  <a:lnTo>
                    <a:pt x="63" y="521"/>
                  </a:lnTo>
                  <a:lnTo>
                    <a:pt x="68" y="502"/>
                  </a:lnTo>
                  <a:lnTo>
                    <a:pt x="74" y="482"/>
                  </a:lnTo>
                  <a:lnTo>
                    <a:pt x="79" y="461"/>
                  </a:lnTo>
                  <a:lnTo>
                    <a:pt x="84" y="440"/>
                  </a:lnTo>
                  <a:lnTo>
                    <a:pt x="90" y="418"/>
                  </a:lnTo>
                  <a:lnTo>
                    <a:pt x="95" y="397"/>
                  </a:lnTo>
                  <a:lnTo>
                    <a:pt x="101" y="377"/>
                  </a:lnTo>
                  <a:lnTo>
                    <a:pt x="107" y="356"/>
                  </a:lnTo>
                  <a:lnTo>
                    <a:pt x="113" y="335"/>
                  </a:lnTo>
                  <a:lnTo>
                    <a:pt x="126" y="293"/>
                  </a:lnTo>
                  <a:lnTo>
                    <a:pt x="140" y="251"/>
                  </a:lnTo>
                  <a:lnTo>
                    <a:pt x="152" y="210"/>
                  </a:lnTo>
                  <a:lnTo>
                    <a:pt x="167" y="167"/>
                  </a:lnTo>
                  <a:lnTo>
                    <a:pt x="181" y="126"/>
                  </a:lnTo>
                  <a:lnTo>
                    <a:pt x="196" y="84"/>
                  </a:lnTo>
                  <a:lnTo>
                    <a:pt x="211" y="44"/>
                  </a:lnTo>
                  <a:lnTo>
                    <a:pt x="227" y="2"/>
                  </a:lnTo>
                  <a:lnTo>
                    <a:pt x="227" y="1"/>
                  </a:lnTo>
                  <a:lnTo>
                    <a:pt x="225" y="0"/>
                  </a:lnTo>
                  <a:lnTo>
                    <a:pt x="223" y="1"/>
                  </a:lnTo>
                  <a:lnTo>
                    <a:pt x="222" y="2"/>
                  </a:lnTo>
                  <a:lnTo>
                    <a:pt x="22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70" name="Freeform 122"/>
            <p:cNvSpPr>
              <a:spLocks/>
            </p:cNvSpPr>
            <p:nvPr/>
          </p:nvSpPr>
          <p:spPr bwMode="auto">
            <a:xfrm>
              <a:off x="4459" y="1811"/>
              <a:ext cx="197" cy="367"/>
            </a:xfrm>
            <a:custGeom>
              <a:avLst/>
              <a:gdLst/>
              <a:ahLst/>
              <a:cxnLst>
                <a:cxn ang="0">
                  <a:pos x="369" y="48"/>
                </a:cxn>
                <a:cxn ang="0">
                  <a:pos x="328" y="144"/>
                </a:cxn>
                <a:cxn ang="0">
                  <a:pos x="286" y="241"/>
                </a:cxn>
                <a:cxn ang="0">
                  <a:pos x="243" y="336"/>
                </a:cxn>
                <a:cxn ang="0">
                  <a:pos x="209" y="407"/>
                </a:cxn>
                <a:cxn ang="0">
                  <a:pos x="184" y="453"/>
                </a:cxn>
                <a:cxn ang="0">
                  <a:pos x="156" y="496"/>
                </a:cxn>
                <a:cxn ang="0">
                  <a:pos x="128" y="541"/>
                </a:cxn>
                <a:cxn ang="0">
                  <a:pos x="108" y="575"/>
                </a:cxn>
                <a:cxn ang="0">
                  <a:pos x="93" y="598"/>
                </a:cxn>
                <a:cxn ang="0">
                  <a:pos x="78" y="620"/>
                </a:cxn>
                <a:cxn ang="0">
                  <a:pos x="63" y="643"/>
                </a:cxn>
                <a:cxn ang="0">
                  <a:pos x="48" y="662"/>
                </a:cxn>
                <a:cxn ang="0">
                  <a:pos x="34" y="681"/>
                </a:cxn>
                <a:cxn ang="0">
                  <a:pos x="20" y="699"/>
                </a:cxn>
                <a:cxn ang="0">
                  <a:pos x="6" y="719"/>
                </a:cxn>
                <a:cxn ang="0">
                  <a:pos x="0" y="731"/>
                </a:cxn>
                <a:cxn ang="0">
                  <a:pos x="4" y="735"/>
                </a:cxn>
                <a:cxn ang="0">
                  <a:pos x="20" y="713"/>
                </a:cxn>
                <a:cxn ang="0">
                  <a:pos x="48" y="675"/>
                </a:cxn>
                <a:cxn ang="0">
                  <a:pos x="74" y="636"/>
                </a:cxn>
                <a:cxn ang="0">
                  <a:pos x="101" y="597"/>
                </a:cxn>
                <a:cxn ang="0">
                  <a:pos x="127" y="554"/>
                </a:cxn>
                <a:cxn ang="0">
                  <a:pos x="156" y="508"/>
                </a:cxn>
                <a:cxn ang="0">
                  <a:pos x="184" y="462"/>
                </a:cxn>
                <a:cxn ang="0">
                  <a:pos x="209" y="416"/>
                </a:cxn>
                <a:cxn ang="0">
                  <a:pos x="245" y="343"/>
                </a:cxn>
                <a:cxn ang="0">
                  <a:pos x="287" y="246"/>
                </a:cxn>
                <a:cxn ang="0">
                  <a:pos x="329" y="147"/>
                </a:cxn>
                <a:cxn ang="0">
                  <a:pos x="371" y="51"/>
                </a:cxn>
                <a:cxn ang="0">
                  <a:pos x="393" y="1"/>
                </a:cxn>
                <a:cxn ang="0">
                  <a:pos x="392" y="0"/>
                </a:cxn>
                <a:cxn ang="0">
                  <a:pos x="391" y="1"/>
                </a:cxn>
              </a:cxnLst>
              <a:rect l="0" t="0" r="r" b="b"/>
              <a:pathLst>
                <a:path w="393" h="735">
                  <a:moveTo>
                    <a:pt x="391" y="1"/>
                  </a:moveTo>
                  <a:lnTo>
                    <a:pt x="369" y="48"/>
                  </a:lnTo>
                  <a:lnTo>
                    <a:pt x="348" y="97"/>
                  </a:lnTo>
                  <a:lnTo>
                    <a:pt x="328" y="144"/>
                  </a:lnTo>
                  <a:lnTo>
                    <a:pt x="307" y="192"/>
                  </a:lnTo>
                  <a:lnTo>
                    <a:pt x="286" y="241"/>
                  </a:lnTo>
                  <a:lnTo>
                    <a:pt x="265" y="288"/>
                  </a:lnTo>
                  <a:lnTo>
                    <a:pt x="243" y="336"/>
                  </a:lnTo>
                  <a:lnTo>
                    <a:pt x="220" y="384"/>
                  </a:lnTo>
                  <a:lnTo>
                    <a:pt x="209" y="407"/>
                  </a:lnTo>
                  <a:lnTo>
                    <a:pt x="196" y="430"/>
                  </a:lnTo>
                  <a:lnTo>
                    <a:pt x="184" y="453"/>
                  </a:lnTo>
                  <a:lnTo>
                    <a:pt x="170" y="475"/>
                  </a:lnTo>
                  <a:lnTo>
                    <a:pt x="156" y="496"/>
                  </a:lnTo>
                  <a:lnTo>
                    <a:pt x="143" y="519"/>
                  </a:lnTo>
                  <a:lnTo>
                    <a:pt x="128" y="541"/>
                  </a:lnTo>
                  <a:lnTo>
                    <a:pt x="114" y="563"/>
                  </a:lnTo>
                  <a:lnTo>
                    <a:pt x="108" y="575"/>
                  </a:lnTo>
                  <a:lnTo>
                    <a:pt x="99" y="586"/>
                  </a:lnTo>
                  <a:lnTo>
                    <a:pt x="93" y="598"/>
                  </a:lnTo>
                  <a:lnTo>
                    <a:pt x="85" y="608"/>
                  </a:lnTo>
                  <a:lnTo>
                    <a:pt x="78" y="620"/>
                  </a:lnTo>
                  <a:lnTo>
                    <a:pt x="70" y="631"/>
                  </a:lnTo>
                  <a:lnTo>
                    <a:pt x="63" y="643"/>
                  </a:lnTo>
                  <a:lnTo>
                    <a:pt x="55" y="653"/>
                  </a:lnTo>
                  <a:lnTo>
                    <a:pt x="48" y="662"/>
                  </a:lnTo>
                  <a:lnTo>
                    <a:pt x="41" y="672"/>
                  </a:lnTo>
                  <a:lnTo>
                    <a:pt x="34" y="681"/>
                  </a:lnTo>
                  <a:lnTo>
                    <a:pt x="27" y="690"/>
                  </a:lnTo>
                  <a:lnTo>
                    <a:pt x="20" y="699"/>
                  </a:lnTo>
                  <a:lnTo>
                    <a:pt x="13" y="708"/>
                  </a:lnTo>
                  <a:lnTo>
                    <a:pt x="6" y="719"/>
                  </a:lnTo>
                  <a:lnTo>
                    <a:pt x="0" y="728"/>
                  </a:lnTo>
                  <a:lnTo>
                    <a:pt x="0" y="731"/>
                  </a:lnTo>
                  <a:lnTo>
                    <a:pt x="2" y="734"/>
                  </a:lnTo>
                  <a:lnTo>
                    <a:pt x="4" y="735"/>
                  </a:lnTo>
                  <a:lnTo>
                    <a:pt x="6" y="733"/>
                  </a:lnTo>
                  <a:lnTo>
                    <a:pt x="20" y="713"/>
                  </a:lnTo>
                  <a:lnTo>
                    <a:pt x="34" y="693"/>
                  </a:lnTo>
                  <a:lnTo>
                    <a:pt x="48" y="675"/>
                  </a:lnTo>
                  <a:lnTo>
                    <a:pt x="61" y="655"/>
                  </a:lnTo>
                  <a:lnTo>
                    <a:pt x="74" y="636"/>
                  </a:lnTo>
                  <a:lnTo>
                    <a:pt x="88" y="616"/>
                  </a:lnTo>
                  <a:lnTo>
                    <a:pt x="101" y="597"/>
                  </a:lnTo>
                  <a:lnTo>
                    <a:pt x="113" y="577"/>
                  </a:lnTo>
                  <a:lnTo>
                    <a:pt x="127" y="554"/>
                  </a:lnTo>
                  <a:lnTo>
                    <a:pt x="142" y="531"/>
                  </a:lnTo>
                  <a:lnTo>
                    <a:pt x="156" y="508"/>
                  </a:lnTo>
                  <a:lnTo>
                    <a:pt x="170" y="485"/>
                  </a:lnTo>
                  <a:lnTo>
                    <a:pt x="184" y="462"/>
                  </a:lnTo>
                  <a:lnTo>
                    <a:pt x="196" y="439"/>
                  </a:lnTo>
                  <a:lnTo>
                    <a:pt x="209" y="416"/>
                  </a:lnTo>
                  <a:lnTo>
                    <a:pt x="222" y="392"/>
                  </a:lnTo>
                  <a:lnTo>
                    <a:pt x="245" y="343"/>
                  </a:lnTo>
                  <a:lnTo>
                    <a:pt x="267" y="295"/>
                  </a:lnTo>
                  <a:lnTo>
                    <a:pt x="287" y="246"/>
                  </a:lnTo>
                  <a:lnTo>
                    <a:pt x="308" y="197"/>
                  </a:lnTo>
                  <a:lnTo>
                    <a:pt x="329" y="147"/>
                  </a:lnTo>
                  <a:lnTo>
                    <a:pt x="349" y="99"/>
                  </a:lnTo>
                  <a:lnTo>
                    <a:pt x="371" y="51"/>
                  </a:lnTo>
                  <a:lnTo>
                    <a:pt x="393" y="2"/>
                  </a:lnTo>
                  <a:lnTo>
                    <a:pt x="393" y="1"/>
                  </a:lnTo>
                  <a:lnTo>
                    <a:pt x="393" y="0"/>
                  </a:lnTo>
                  <a:lnTo>
                    <a:pt x="392" y="0"/>
                  </a:lnTo>
                  <a:lnTo>
                    <a:pt x="391" y="1"/>
                  </a:lnTo>
                  <a:lnTo>
                    <a:pt x="391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71" name="Freeform 123"/>
            <p:cNvSpPr>
              <a:spLocks/>
            </p:cNvSpPr>
            <p:nvPr/>
          </p:nvSpPr>
          <p:spPr bwMode="auto">
            <a:xfrm>
              <a:off x="4644" y="1605"/>
              <a:ext cx="133" cy="372"/>
            </a:xfrm>
            <a:custGeom>
              <a:avLst/>
              <a:gdLst/>
              <a:ahLst/>
              <a:cxnLst>
                <a:cxn ang="0">
                  <a:pos x="3" y="743"/>
                </a:cxn>
                <a:cxn ang="0">
                  <a:pos x="22" y="697"/>
                </a:cxn>
                <a:cxn ang="0">
                  <a:pos x="41" y="651"/>
                </a:cxn>
                <a:cxn ang="0">
                  <a:pos x="59" y="604"/>
                </a:cxn>
                <a:cxn ang="0">
                  <a:pos x="79" y="558"/>
                </a:cxn>
                <a:cxn ang="0">
                  <a:pos x="96" y="512"/>
                </a:cxn>
                <a:cxn ang="0">
                  <a:pos x="113" y="466"/>
                </a:cxn>
                <a:cxn ang="0">
                  <a:pos x="130" y="419"/>
                </a:cxn>
                <a:cxn ang="0">
                  <a:pos x="147" y="372"/>
                </a:cxn>
                <a:cxn ang="0">
                  <a:pos x="153" y="349"/>
                </a:cxn>
                <a:cxn ang="0">
                  <a:pos x="162" y="324"/>
                </a:cxn>
                <a:cxn ang="0">
                  <a:pos x="168" y="301"/>
                </a:cxn>
                <a:cxn ang="0">
                  <a:pos x="175" y="277"/>
                </a:cxn>
                <a:cxn ang="0">
                  <a:pos x="182" y="254"/>
                </a:cxn>
                <a:cxn ang="0">
                  <a:pos x="189" y="231"/>
                </a:cxn>
                <a:cxn ang="0">
                  <a:pos x="197" y="207"/>
                </a:cxn>
                <a:cxn ang="0">
                  <a:pos x="204" y="184"/>
                </a:cxn>
                <a:cxn ang="0">
                  <a:pos x="211" y="161"/>
                </a:cxn>
                <a:cxn ang="0">
                  <a:pos x="219" y="139"/>
                </a:cxn>
                <a:cxn ang="0">
                  <a:pos x="227" y="116"/>
                </a:cxn>
                <a:cxn ang="0">
                  <a:pos x="235" y="93"/>
                </a:cxn>
                <a:cxn ang="0">
                  <a:pos x="244" y="71"/>
                </a:cxn>
                <a:cxn ang="0">
                  <a:pos x="251" y="48"/>
                </a:cxn>
                <a:cxn ang="0">
                  <a:pos x="259" y="26"/>
                </a:cxn>
                <a:cxn ang="0">
                  <a:pos x="266" y="3"/>
                </a:cxn>
                <a:cxn ang="0">
                  <a:pos x="265" y="0"/>
                </a:cxn>
                <a:cxn ang="0">
                  <a:pos x="262" y="0"/>
                </a:cxn>
                <a:cxn ang="0">
                  <a:pos x="258" y="2"/>
                </a:cxn>
                <a:cxn ang="0">
                  <a:pos x="256" y="5"/>
                </a:cxn>
                <a:cxn ang="0">
                  <a:pos x="250" y="27"/>
                </a:cxn>
                <a:cxn ang="0">
                  <a:pos x="244" y="49"/>
                </a:cxn>
                <a:cxn ang="0">
                  <a:pos x="236" y="71"/>
                </a:cxn>
                <a:cxn ang="0">
                  <a:pos x="229" y="93"/>
                </a:cxn>
                <a:cxn ang="0">
                  <a:pos x="223" y="115"/>
                </a:cxn>
                <a:cxn ang="0">
                  <a:pos x="214" y="136"/>
                </a:cxn>
                <a:cxn ang="0">
                  <a:pos x="208" y="157"/>
                </a:cxn>
                <a:cxn ang="0">
                  <a:pos x="201" y="179"/>
                </a:cxn>
                <a:cxn ang="0">
                  <a:pos x="194" y="202"/>
                </a:cxn>
                <a:cxn ang="0">
                  <a:pos x="187" y="227"/>
                </a:cxn>
                <a:cxn ang="0">
                  <a:pos x="179" y="250"/>
                </a:cxn>
                <a:cxn ang="0">
                  <a:pos x="172" y="273"/>
                </a:cxn>
                <a:cxn ang="0">
                  <a:pos x="165" y="297"/>
                </a:cxn>
                <a:cxn ang="0">
                  <a:pos x="158" y="320"/>
                </a:cxn>
                <a:cxn ang="0">
                  <a:pos x="151" y="344"/>
                </a:cxn>
                <a:cxn ang="0">
                  <a:pos x="143" y="367"/>
                </a:cxn>
                <a:cxn ang="0">
                  <a:pos x="127" y="414"/>
                </a:cxn>
                <a:cxn ang="0">
                  <a:pos x="111" y="463"/>
                </a:cxn>
                <a:cxn ang="0">
                  <a:pos x="94" y="509"/>
                </a:cxn>
                <a:cxn ang="0">
                  <a:pos x="75" y="556"/>
                </a:cxn>
                <a:cxn ang="0">
                  <a:pos x="57" y="603"/>
                </a:cxn>
                <a:cxn ang="0">
                  <a:pos x="38" y="649"/>
                </a:cxn>
                <a:cxn ang="0">
                  <a:pos x="20" y="697"/>
                </a:cxn>
                <a:cxn ang="0">
                  <a:pos x="0" y="743"/>
                </a:cxn>
                <a:cxn ang="0">
                  <a:pos x="0" y="744"/>
                </a:cxn>
                <a:cxn ang="0">
                  <a:pos x="0" y="744"/>
                </a:cxn>
                <a:cxn ang="0">
                  <a:pos x="1" y="744"/>
                </a:cxn>
                <a:cxn ang="0">
                  <a:pos x="3" y="743"/>
                </a:cxn>
                <a:cxn ang="0">
                  <a:pos x="3" y="743"/>
                </a:cxn>
              </a:cxnLst>
              <a:rect l="0" t="0" r="r" b="b"/>
              <a:pathLst>
                <a:path w="266" h="744">
                  <a:moveTo>
                    <a:pt x="3" y="743"/>
                  </a:moveTo>
                  <a:lnTo>
                    <a:pt x="22" y="697"/>
                  </a:lnTo>
                  <a:lnTo>
                    <a:pt x="41" y="651"/>
                  </a:lnTo>
                  <a:lnTo>
                    <a:pt x="59" y="604"/>
                  </a:lnTo>
                  <a:lnTo>
                    <a:pt x="79" y="558"/>
                  </a:lnTo>
                  <a:lnTo>
                    <a:pt x="96" y="512"/>
                  </a:lnTo>
                  <a:lnTo>
                    <a:pt x="113" y="466"/>
                  </a:lnTo>
                  <a:lnTo>
                    <a:pt x="130" y="419"/>
                  </a:lnTo>
                  <a:lnTo>
                    <a:pt x="147" y="372"/>
                  </a:lnTo>
                  <a:lnTo>
                    <a:pt x="153" y="349"/>
                  </a:lnTo>
                  <a:lnTo>
                    <a:pt x="162" y="324"/>
                  </a:lnTo>
                  <a:lnTo>
                    <a:pt x="168" y="301"/>
                  </a:lnTo>
                  <a:lnTo>
                    <a:pt x="175" y="277"/>
                  </a:lnTo>
                  <a:lnTo>
                    <a:pt x="182" y="254"/>
                  </a:lnTo>
                  <a:lnTo>
                    <a:pt x="189" y="231"/>
                  </a:lnTo>
                  <a:lnTo>
                    <a:pt x="197" y="207"/>
                  </a:lnTo>
                  <a:lnTo>
                    <a:pt x="204" y="184"/>
                  </a:lnTo>
                  <a:lnTo>
                    <a:pt x="211" y="161"/>
                  </a:lnTo>
                  <a:lnTo>
                    <a:pt x="219" y="139"/>
                  </a:lnTo>
                  <a:lnTo>
                    <a:pt x="227" y="116"/>
                  </a:lnTo>
                  <a:lnTo>
                    <a:pt x="235" y="93"/>
                  </a:lnTo>
                  <a:lnTo>
                    <a:pt x="244" y="71"/>
                  </a:lnTo>
                  <a:lnTo>
                    <a:pt x="251" y="48"/>
                  </a:lnTo>
                  <a:lnTo>
                    <a:pt x="259" y="26"/>
                  </a:lnTo>
                  <a:lnTo>
                    <a:pt x="266" y="3"/>
                  </a:lnTo>
                  <a:lnTo>
                    <a:pt x="265" y="0"/>
                  </a:lnTo>
                  <a:lnTo>
                    <a:pt x="262" y="0"/>
                  </a:lnTo>
                  <a:lnTo>
                    <a:pt x="258" y="2"/>
                  </a:lnTo>
                  <a:lnTo>
                    <a:pt x="256" y="5"/>
                  </a:lnTo>
                  <a:lnTo>
                    <a:pt x="250" y="27"/>
                  </a:lnTo>
                  <a:lnTo>
                    <a:pt x="244" y="49"/>
                  </a:lnTo>
                  <a:lnTo>
                    <a:pt x="236" y="71"/>
                  </a:lnTo>
                  <a:lnTo>
                    <a:pt x="229" y="93"/>
                  </a:lnTo>
                  <a:lnTo>
                    <a:pt x="223" y="115"/>
                  </a:lnTo>
                  <a:lnTo>
                    <a:pt x="214" y="136"/>
                  </a:lnTo>
                  <a:lnTo>
                    <a:pt x="208" y="157"/>
                  </a:lnTo>
                  <a:lnTo>
                    <a:pt x="201" y="179"/>
                  </a:lnTo>
                  <a:lnTo>
                    <a:pt x="194" y="202"/>
                  </a:lnTo>
                  <a:lnTo>
                    <a:pt x="187" y="227"/>
                  </a:lnTo>
                  <a:lnTo>
                    <a:pt x="179" y="250"/>
                  </a:lnTo>
                  <a:lnTo>
                    <a:pt x="172" y="273"/>
                  </a:lnTo>
                  <a:lnTo>
                    <a:pt x="165" y="297"/>
                  </a:lnTo>
                  <a:lnTo>
                    <a:pt x="158" y="320"/>
                  </a:lnTo>
                  <a:lnTo>
                    <a:pt x="151" y="344"/>
                  </a:lnTo>
                  <a:lnTo>
                    <a:pt x="143" y="367"/>
                  </a:lnTo>
                  <a:lnTo>
                    <a:pt x="127" y="414"/>
                  </a:lnTo>
                  <a:lnTo>
                    <a:pt x="111" y="463"/>
                  </a:lnTo>
                  <a:lnTo>
                    <a:pt x="94" y="509"/>
                  </a:lnTo>
                  <a:lnTo>
                    <a:pt x="75" y="556"/>
                  </a:lnTo>
                  <a:lnTo>
                    <a:pt x="57" y="603"/>
                  </a:lnTo>
                  <a:lnTo>
                    <a:pt x="38" y="649"/>
                  </a:lnTo>
                  <a:lnTo>
                    <a:pt x="20" y="697"/>
                  </a:lnTo>
                  <a:lnTo>
                    <a:pt x="0" y="743"/>
                  </a:lnTo>
                  <a:lnTo>
                    <a:pt x="0" y="744"/>
                  </a:lnTo>
                  <a:lnTo>
                    <a:pt x="0" y="744"/>
                  </a:lnTo>
                  <a:lnTo>
                    <a:pt x="1" y="744"/>
                  </a:lnTo>
                  <a:lnTo>
                    <a:pt x="3" y="743"/>
                  </a:lnTo>
                  <a:lnTo>
                    <a:pt x="3" y="7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72" name="Freeform 124"/>
            <p:cNvSpPr>
              <a:spLocks/>
            </p:cNvSpPr>
            <p:nvPr/>
          </p:nvSpPr>
          <p:spPr bwMode="auto">
            <a:xfrm>
              <a:off x="4725" y="1526"/>
              <a:ext cx="77" cy="60"/>
            </a:xfrm>
            <a:custGeom>
              <a:avLst/>
              <a:gdLst/>
              <a:ahLst/>
              <a:cxnLst>
                <a:cxn ang="0">
                  <a:pos x="11" y="120"/>
                </a:cxn>
                <a:cxn ang="0">
                  <a:pos x="26" y="115"/>
                </a:cxn>
                <a:cxn ang="0">
                  <a:pos x="38" y="103"/>
                </a:cxn>
                <a:cxn ang="0">
                  <a:pos x="46" y="91"/>
                </a:cxn>
                <a:cxn ang="0">
                  <a:pos x="53" y="77"/>
                </a:cxn>
                <a:cxn ang="0">
                  <a:pos x="57" y="63"/>
                </a:cxn>
                <a:cxn ang="0">
                  <a:pos x="61" y="42"/>
                </a:cxn>
                <a:cxn ang="0">
                  <a:pos x="66" y="14"/>
                </a:cxn>
                <a:cxn ang="0">
                  <a:pos x="86" y="9"/>
                </a:cxn>
                <a:cxn ang="0">
                  <a:pos x="104" y="15"/>
                </a:cxn>
                <a:cxn ang="0">
                  <a:pos x="123" y="25"/>
                </a:cxn>
                <a:cxn ang="0">
                  <a:pos x="138" y="38"/>
                </a:cxn>
                <a:cxn ang="0">
                  <a:pos x="144" y="52"/>
                </a:cxn>
                <a:cxn ang="0">
                  <a:pos x="137" y="63"/>
                </a:cxn>
                <a:cxn ang="0">
                  <a:pos x="122" y="72"/>
                </a:cxn>
                <a:cxn ang="0">
                  <a:pos x="107" y="80"/>
                </a:cxn>
                <a:cxn ang="0">
                  <a:pos x="93" y="86"/>
                </a:cxn>
                <a:cxn ang="0">
                  <a:pos x="77" y="94"/>
                </a:cxn>
                <a:cxn ang="0">
                  <a:pos x="61" y="101"/>
                </a:cxn>
                <a:cxn ang="0">
                  <a:pos x="43" y="108"/>
                </a:cxn>
                <a:cxn ang="0">
                  <a:pos x="33" y="113"/>
                </a:cxn>
                <a:cxn ang="0">
                  <a:pos x="32" y="117"/>
                </a:cxn>
                <a:cxn ang="0">
                  <a:pos x="42" y="116"/>
                </a:cxn>
                <a:cxn ang="0">
                  <a:pos x="60" y="110"/>
                </a:cxn>
                <a:cxn ang="0">
                  <a:pos x="75" y="105"/>
                </a:cxn>
                <a:cxn ang="0">
                  <a:pos x="91" y="97"/>
                </a:cxn>
                <a:cxn ang="0">
                  <a:pos x="104" y="89"/>
                </a:cxn>
                <a:cxn ang="0">
                  <a:pos x="118" y="82"/>
                </a:cxn>
                <a:cxn ang="0">
                  <a:pos x="131" y="74"/>
                </a:cxn>
                <a:cxn ang="0">
                  <a:pos x="144" y="65"/>
                </a:cxn>
                <a:cxn ang="0">
                  <a:pos x="153" y="52"/>
                </a:cxn>
                <a:cxn ang="0">
                  <a:pos x="148" y="37"/>
                </a:cxn>
                <a:cxn ang="0">
                  <a:pos x="134" y="24"/>
                </a:cxn>
                <a:cxn ang="0">
                  <a:pos x="118" y="15"/>
                </a:cxn>
                <a:cxn ang="0">
                  <a:pos x="102" y="7"/>
                </a:cxn>
                <a:cxn ang="0">
                  <a:pos x="84" y="1"/>
                </a:cxn>
                <a:cxn ang="0">
                  <a:pos x="66" y="1"/>
                </a:cxn>
                <a:cxn ang="0">
                  <a:pos x="53" y="11"/>
                </a:cxn>
                <a:cxn ang="0">
                  <a:pos x="42" y="32"/>
                </a:cxn>
                <a:cxn ang="0">
                  <a:pos x="37" y="56"/>
                </a:cxn>
                <a:cxn ang="0">
                  <a:pos x="30" y="80"/>
                </a:cxn>
                <a:cxn ang="0">
                  <a:pos x="18" y="105"/>
                </a:cxn>
                <a:cxn ang="0">
                  <a:pos x="4" y="110"/>
                </a:cxn>
                <a:cxn ang="0">
                  <a:pos x="0" y="117"/>
                </a:cxn>
                <a:cxn ang="0">
                  <a:pos x="3" y="120"/>
                </a:cxn>
              </a:cxnLst>
              <a:rect l="0" t="0" r="r" b="b"/>
              <a:pathLst>
                <a:path w="153" h="120">
                  <a:moveTo>
                    <a:pt x="3" y="120"/>
                  </a:moveTo>
                  <a:lnTo>
                    <a:pt x="11" y="120"/>
                  </a:lnTo>
                  <a:lnTo>
                    <a:pt x="19" y="118"/>
                  </a:lnTo>
                  <a:lnTo>
                    <a:pt x="26" y="115"/>
                  </a:lnTo>
                  <a:lnTo>
                    <a:pt x="32" y="110"/>
                  </a:lnTo>
                  <a:lnTo>
                    <a:pt x="38" y="103"/>
                  </a:lnTo>
                  <a:lnTo>
                    <a:pt x="42" y="98"/>
                  </a:lnTo>
                  <a:lnTo>
                    <a:pt x="46" y="91"/>
                  </a:lnTo>
                  <a:lnTo>
                    <a:pt x="49" y="84"/>
                  </a:lnTo>
                  <a:lnTo>
                    <a:pt x="53" y="77"/>
                  </a:lnTo>
                  <a:lnTo>
                    <a:pt x="55" y="70"/>
                  </a:lnTo>
                  <a:lnTo>
                    <a:pt x="57" y="63"/>
                  </a:lnTo>
                  <a:lnTo>
                    <a:pt x="60" y="55"/>
                  </a:lnTo>
                  <a:lnTo>
                    <a:pt x="61" y="42"/>
                  </a:lnTo>
                  <a:lnTo>
                    <a:pt x="62" y="26"/>
                  </a:lnTo>
                  <a:lnTo>
                    <a:pt x="66" y="14"/>
                  </a:lnTo>
                  <a:lnTo>
                    <a:pt x="77" y="8"/>
                  </a:lnTo>
                  <a:lnTo>
                    <a:pt x="86" y="9"/>
                  </a:lnTo>
                  <a:lnTo>
                    <a:pt x="95" y="11"/>
                  </a:lnTo>
                  <a:lnTo>
                    <a:pt x="104" y="15"/>
                  </a:lnTo>
                  <a:lnTo>
                    <a:pt x="115" y="19"/>
                  </a:lnTo>
                  <a:lnTo>
                    <a:pt x="123" y="25"/>
                  </a:lnTo>
                  <a:lnTo>
                    <a:pt x="131" y="31"/>
                  </a:lnTo>
                  <a:lnTo>
                    <a:pt x="138" y="38"/>
                  </a:lnTo>
                  <a:lnTo>
                    <a:pt x="143" y="45"/>
                  </a:lnTo>
                  <a:lnTo>
                    <a:pt x="144" y="52"/>
                  </a:lnTo>
                  <a:lnTo>
                    <a:pt x="141" y="57"/>
                  </a:lnTo>
                  <a:lnTo>
                    <a:pt x="137" y="63"/>
                  </a:lnTo>
                  <a:lnTo>
                    <a:pt x="130" y="68"/>
                  </a:lnTo>
                  <a:lnTo>
                    <a:pt x="122" y="72"/>
                  </a:lnTo>
                  <a:lnTo>
                    <a:pt x="114" y="77"/>
                  </a:lnTo>
                  <a:lnTo>
                    <a:pt x="107" y="80"/>
                  </a:lnTo>
                  <a:lnTo>
                    <a:pt x="101" y="83"/>
                  </a:lnTo>
                  <a:lnTo>
                    <a:pt x="93" y="86"/>
                  </a:lnTo>
                  <a:lnTo>
                    <a:pt x="85" y="91"/>
                  </a:lnTo>
                  <a:lnTo>
                    <a:pt x="77" y="94"/>
                  </a:lnTo>
                  <a:lnTo>
                    <a:pt x="69" y="98"/>
                  </a:lnTo>
                  <a:lnTo>
                    <a:pt x="61" y="101"/>
                  </a:lnTo>
                  <a:lnTo>
                    <a:pt x="53" y="105"/>
                  </a:lnTo>
                  <a:lnTo>
                    <a:pt x="43" y="108"/>
                  </a:lnTo>
                  <a:lnTo>
                    <a:pt x="35" y="112"/>
                  </a:lnTo>
                  <a:lnTo>
                    <a:pt x="33" y="113"/>
                  </a:lnTo>
                  <a:lnTo>
                    <a:pt x="32" y="115"/>
                  </a:lnTo>
                  <a:lnTo>
                    <a:pt x="32" y="117"/>
                  </a:lnTo>
                  <a:lnTo>
                    <a:pt x="34" y="117"/>
                  </a:lnTo>
                  <a:lnTo>
                    <a:pt x="42" y="116"/>
                  </a:lnTo>
                  <a:lnTo>
                    <a:pt x="51" y="114"/>
                  </a:lnTo>
                  <a:lnTo>
                    <a:pt x="60" y="110"/>
                  </a:lnTo>
                  <a:lnTo>
                    <a:pt x="68" y="108"/>
                  </a:lnTo>
                  <a:lnTo>
                    <a:pt x="75" y="105"/>
                  </a:lnTo>
                  <a:lnTo>
                    <a:pt x="83" y="100"/>
                  </a:lnTo>
                  <a:lnTo>
                    <a:pt x="91" y="97"/>
                  </a:lnTo>
                  <a:lnTo>
                    <a:pt x="98" y="92"/>
                  </a:lnTo>
                  <a:lnTo>
                    <a:pt x="104" y="89"/>
                  </a:lnTo>
                  <a:lnTo>
                    <a:pt x="111" y="85"/>
                  </a:lnTo>
                  <a:lnTo>
                    <a:pt x="118" y="82"/>
                  </a:lnTo>
                  <a:lnTo>
                    <a:pt x="125" y="78"/>
                  </a:lnTo>
                  <a:lnTo>
                    <a:pt x="131" y="74"/>
                  </a:lnTo>
                  <a:lnTo>
                    <a:pt x="138" y="70"/>
                  </a:lnTo>
                  <a:lnTo>
                    <a:pt x="144" y="65"/>
                  </a:lnTo>
                  <a:lnTo>
                    <a:pt x="148" y="60"/>
                  </a:lnTo>
                  <a:lnTo>
                    <a:pt x="153" y="52"/>
                  </a:lnTo>
                  <a:lnTo>
                    <a:pt x="152" y="45"/>
                  </a:lnTo>
                  <a:lnTo>
                    <a:pt x="148" y="37"/>
                  </a:lnTo>
                  <a:lnTo>
                    <a:pt x="143" y="30"/>
                  </a:lnTo>
                  <a:lnTo>
                    <a:pt x="134" y="24"/>
                  </a:lnTo>
                  <a:lnTo>
                    <a:pt x="126" y="19"/>
                  </a:lnTo>
                  <a:lnTo>
                    <a:pt x="118" y="15"/>
                  </a:lnTo>
                  <a:lnTo>
                    <a:pt x="111" y="11"/>
                  </a:lnTo>
                  <a:lnTo>
                    <a:pt x="102" y="7"/>
                  </a:lnTo>
                  <a:lnTo>
                    <a:pt x="93" y="3"/>
                  </a:lnTo>
                  <a:lnTo>
                    <a:pt x="84" y="1"/>
                  </a:lnTo>
                  <a:lnTo>
                    <a:pt x="76" y="0"/>
                  </a:lnTo>
                  <a:lnTo>
                    <a:pt x="66" y="1"/>
                  </a:lnTo>
                  <a:lnTo>
                    <a:pt x="60" y="4"/>
                  </a:lnTo>
                  <a:lnTo>
                    <a:pt x="53" y="11"/>
                  </a:lnTo>
                  <a:lnTo>
                    <a:pt x="47" y="21"/>
                  </a:lnTo>
                  <a:lnTo>
                    <a:pt x="42" y="32"/>
                  </a:lnTo>
                  <a:lnTo>
                    <a:pt x="39" y="45"/>
                  </a:lnTo>
                  <a:lnTo>
                    <a:pt x="37" y="56"/>
                  </a:lnTo>
                  <a:lnTo>
                    <a:pt x="33" y="69"/>
                  </a:lnTo>
                  <a:lnTo>
                    <a:pt x="30" y="80"/>
                  </a:lnTo>
                  <a:lnTo>
                    <a:pt x="25" y="94"/>
                  </a:lnTo>
                  <a:lnTo>
                    <a:pt x="18" y="105"/>
                  </a:lnTo>
                  <a:lnTo>
                    <a:pt x="8" y="109"/>
                  </a:lnTo>
                  <a:lnTo>
                    <a:pt x="4" y="110"/>
                  </a:lnTo>
                  <a:lnTo>
                    <a:pt x="1" y="114"/>
                  </a:lnTo>
                  <a:lnTo>
                    <a:pt x="0" y="117"/>
                  </a:lnTo>
                  <a:lnTo>
                    <a:pt x="3" y="120"/>
                  </a:lnTo>
                  <a:lnTo>
                    <a:pt x="3" y="1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73" name="Freeform 125"/>
            <p:cNvSpPr>
              <a:spLocks/>
            </p:cNvSpPr>
            <p:nvPr/>
          </p:nvSpPr>
          <p:spPr bwMode="auto">
            <a:xfrm>
              <a:off x="4744" y="1585"/>
              <a:ext cx="135" cy="35"/>
            </a:xfrm>
            <a:custGeom>
              <a:avLst/>
              <a:gdLst/>
              <a:ahLst/>
              <a:cxnLst>
                <a:cxn ang="0">
                  <a:pos x="1" y="7"/>
                </a:cxn>
                <a:cxn ang="0">
                  <a:pos x="18" y="6"/>
                </a:cxn>
                <a:cxn ang="0">
                  <a:pos x="35" y="6"/>
                </a:cxn>
                <a:cxn ang="0">
                  <a:pos x="53" y="8"/>
                </a:cxn>
                <a:cxn ang="0">
                  <a:pos x="69" y="12"/>
                </a:cxn>
                <a:cxn ang="0">
                  <a:pos x="86" y="18"/>
                </a:cxn>
                <a:cxn ang="0">
                  <a:pos x="102" y="23"/>
                </a:cxn>
                <a:cxn ang="0">
                  <a:pos x="117" y="30"/>
                </a:cxn>
                <a:cxn ang="0">
                  <a:pos x="133" y="37"/>
                </a:cxn>
                <a:cxn ang="0">
                  <a:pos x="140" y="41"/>
                </a:cxn>
                <a:cxn ang="0">
                  <a:pos x="147" y="44"/>
                </a:cxn>
                <a:cxn ang="0">
                  <a:pos x="154" y="48"/>
                </a:cxn>
                <a:cxn ang="0">
                  <a:pos x="162" y="51"/>
                </a:cxn>
                <a:cxn ang="0">
                  <a:pos x="169" y="54"/>
                </a:cxn>
                <a:cxn ang="0">
                  <a:pos x="176" y="57"/>
                </a:cxn>
                <a:cxn ang="0">
                  <a:pos x="184" y="60"/>
                </a:cxn>
                <a:cxn ang="0">
                  <a:pos x="191" y="63"/>
                </a:cxn>
                <a:cxn ang="0">
                  <a:pos x="199" y="65"/>
                </a:cxn>
                <a:cxn ang="0">
                  <a:pos x="208" y="67"/>
                </a:cxn>
                <a:cxn ang="0">
                  <a:pos x="217" y="68"/>
                </a:cxn>
                <a:cxn ang="0">
                  <a:pos x="227" y="69"/>
                </a:cxn>
                <a:cxn ang="0">
                  <a:pos x="236" y="69"/>
                </a:cxn>
                <a:cxn ang="0">
                  <a:pos x="245" y="69"/>
                </a:cxn>
                <a:cxn ang="0">
                  <a:pos x="254" y="69"/>
                </a:cxn>
                <a:cxn ang="0">
                  <a:pos x="263" y="69"/>
                </a:cxn>
                <a:cxn ang="0">
                  <a:pos x="266" y="67"/>
                </a:cxn>
                <a:cxn ang="0">
                  <a:pos x="269" y="65"/>
                </a:cxn>
                <a:cxn ang="0">
                  <a:pos x="269" y="63"/>
                </a:cxn>
                <a:cxn ang="0">
                  <a:pos x="267" y="60"/>
                </a:cxn>
                <a:cxn ang="0">
                  <a:pos x="258" y="59"/>
                </a:cxn>
                <a:cxn ang="0">
                  <a:pos x="249" y="59"/>
                </a:cxn>
                <a:cxn ang="0">
                  <a:pos x="239" y="58"/>
                </a:cxn>
                <a:cxn ang="0">
                  <a:pos x="230" y="57"/>
                </a:cxn>
                <a:cxn ang="0">
                  <a:pos x="220" y="56"/>
                </a:cxn>
                <a:cxn ang="0">
                  <a:pos x="210" y="54"/>
                </a:cxn>
                <a:cxn ang="0">
                  <a:pos x="201" y="52"/>
                </a:cxn>
                <a:cxn ang="0">
                  <a:pos x="192" y="50"/>
                </a:cxn>
                <a:cxn ang="0">
                  <a:pos x="184" y="46"/>
                </a:cxn>
                <a:cxn ang="0">
                  <a:pos x="176" y="43"/>
                </a:cxn>
                <a:cxn ang="0">
                  <a:pos x="168" y="39"/>
                </a:cxn>
                <a:cxn ang="0">
                  <a:pos x="161" y="36"/>
                </a:cxn>
                <a:cxn ang="0">
                  <a:pos x="153" y="33"/>
                </a:cxn>
                <a:cxn ang="0">
                  <a:pos x="145" y="29"/>
                </a:cxn>
                <a:cxn ang="0">
                  <a:pos x="137" y="26"/>
                </a:cxn>
                <a:cxn ang="0">
                  <a:pos x="129" y="22"/>
                </a:cxn>
                <a:cxn ang="0">
                  <a:pos x="114" y="15"/>
                </a:cxn>
                <a:cxn ang="0">
                  <a:pos x="98" y="11"/>
                </a:cxn>
                <a:cxn ang="0">
                  <a:pos x="83" y="6"/>
                </a:cxn>
                <a:cxn ang="0">
                  <a:pos x="66" y="3"/>
                </a:cxn>
                <a:cxn ang="0">
                  <a:pos x="50" y="1"/>
                </a:cxn>
                <a:cxn ang="0">
                  <a:pos x="34" y="0"/>
                </a:cxn>
                <a:cxn ang="0">
                  <a:pos x="18" y="1"/>
                </a:cxn>
                <a:cxn ang="0">
                  <a:pos x="2" y="4"/>
                </a:cxn>
                <a:cxn ang="0">
                  <a:pos x="1" y="5"/>
                </a:cxn>
                <a:cxn ang="0">
                  <a:pos x="0" y="6"/>
                </a:cxn>
                <a:cxn ang="0">
                  <a:pos x="0" y="7"/>
                </a:cxn>
                <a:cxn ang="0">
                  <a:pos x="1" y="7"/>
                </a:cxn>
                <a:cxn ang="0">
                  <a:pos x="1" y="7"/>
                </a:cxn>
              </a:cxnLst>
              <a:rect l="0" t="0" r="r" b="b"/>
              <a:pathLst>
                <a:path w="269" h="69">
                  <a:moveTo>
                    <a:pt x="1" y="7"/>
                  </a:moveTo>
                  <a:lnTo>
                    <a:pt x="18" y="6"/>
                  </a:lnTo>
                  <a:lnTo>
                    <a:pt x="35" y="6"/>
                  </a:lnTo>
                  <a:lnTo>
                    <a:pt x="53" y="8"/>
                  </a:lnTo>
                  <a:lnTo>
                    <a:pt x="69" y="12"/>
                  </a:lnTo>
                  <a:lnTo>
                    <a:pt x="86" y="18"/>
                  </a:lnTo>
                  <a:lnTo>
                    <a:pt x="102" y="23"/>
                  </a:lnTo>
                  <a:lnTo>
                    <a:pt x="117" y="30"/>
                  </a:lnTo>
                  <a:lnTo>
                    <a:pt x="133" y="37"/>
                  </a:lnTo>
                  <a:lnTo>
                    <a:pt x="140" y="41"/>
                  </a:lnTo>
                  <a:lnTo>
                    <a:pt x="147" y="44"/>
                  </a:lnTo>
                  <a:lnTo>
                    <a:pt x="154" y="48"/>
                  </a:lnTo>
                  <a:lnTo>
                    <a:pt x="162" y="51"/>
                  </a:lnTo>
                  <a:lnTo>
                    <a:pt x="169" y="54"/>
                  </a:lnTo>
                  <a:lnTo>
                    <a:pt x="176" y="57"/>
                  </a:lnTo>
                  <a:lnTo>
                    <a:pt x="184" y="60"/>
                  </a:lnTo>
                  <a:lnTo>
                    <a:pt x="191" y="63"/>
                  </a:lnTo>
                  <a:lnTo>
                    <a:pt x="199" y="65"/>
                  </a:lnTo>
                  <a:lnTo>
                    <a:pt x="208" y="67"/>
                  </a:lnTo>
                  <a:lnTo>
                    <a:pt x="217" y="68"/>
                  </a:lnTo>
                  <a:lnTo>
                    <a:pt x="227" y="69"/>
                  </a:lnTo>
                  <a:lnTo>
                    <a:pt x="236" y="69"/>
                  </a:lnTo>
                  <a:lnTo>
                    <a:pt x="245" y="69"/>
                  </a:lnTo>
                  <a:lnTo>
                    <a:pt x="254" y="69"/>
                  </a:lnTo>
                  <a:lnTo>
                    <a:pt x="263" y="69"/>
                  </a:lnTo>
                  <a:lnTo>
                    <a:pt x="266" y="67"/>
                  </a:lnTo>
                  <a:lnTo>
                    <a:pt x="269" y="65"/>
                  </a:lnTo>
                  <a:lnTo>
                    <a:pt x="269" y="63"/>
                  </a:lnTo>
                  <a:lnTo>
                    <a:pt x="267" y="60"/>
                  </a:lnTo>
                  <a:lnTo>
                    <a:pt x="258" y="59"/>
                  </a:lnTo>
                  <a:lnTo>
                    <a:pt x="249" y="59"/>
                  </a:lnTo>
                  <a:lnTo>
                    <a:pt x="239" y="58"/>
                  </a:lnTo>
                  <a:lnTo>
                    <a:pt x="230" y="57"/>
                  </a:lnTo>
                  <a:lnTo>
                    <a:pt x="220" y="56"/>
                  </a:lnTo>
                  <a:lnTo>
                    <a:pt x="210" y="54"/>
                  </a:lnTo>
                  <a:lnTo>
                    <a:pt x="201" y="52"/>
                  </a:lnTo>
                  <a:lnTo>
                    <a:pt x="192" y="50"/>
                  </a:lnTo>
                  <a:lnTo>
                    <a:pt x="184" y="46"/>
                  </a:lnTo>
                  <a:lnTo>
                    <a:pt x="176" y="43"/>
                  </a:lnTo>
                  <a:lnTo>
                    <a:pt x="168" y="39"/>
                  </a:lnTo>
                  <a:lnTo>
                    <a:pt x="161" y="36"/>
                  </a:lnTo>
                  <a:lnTo>
                    <a:pt x="153" y="33"/>
                  </a:lnTo>
                  <a:lnTo>
                    <a:pt x="145" y="29"/>
                  </a:lnTo>
                  <a:lnTo>
                    <a:pt x="137" y="26"/>
                  </a:lnTo>
                  <a:lnTo>
                    <a:pt x="129" y="22"/>
                  </a:lnTo>
                  <a:lnTo>
                    <a:pt x="114" y="15"/>
                  </a:lnTo>
                  <a:lnTo>
                    <a:pt x="98" y="11"/>
                  </a:lnTo>
                  <a:lnTo>
                    <a:pt x="83" y="6"/>
                  </a:lnTo>
                  <a:lnTo>
                    <a:pt x="66" y="3"/>
                  </a:lnTo>
                  <a:lnTo>
                    <a:pt x="50" y="1"/>
                  </a:lnTo>
                  <a:lnTo>
                    <a:pt x="34" y="0"/>
                  </a:lnTo>
                  <a:lnTo>
                    <a:pt x="18" y="1"/>
                  </a:lnTo>
                  <a:lnTo>
                    <a:pt x="2" y="4"/>
                  </a:lnTo>
                  <a:lnTo>
                    <a:pt x="1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1" y="7"/>
                  </a:lnTo>
                  <a:lnTo>
                    <a:pt x="1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74" name="Freeform 126"/>
            <p:cNvSpPr>
              <a:spLocks/>
            </p:cNvSpPr>
            <p:nvPr/>
          </p:nvSpPr>
          <p:spPr bwMode="auto">
            <a:xfrm>
              <a:off x="4510" y="1636"/>
              <a:ext cx="208" cy="57"/>
            </a:xfrm>
            <a:custGeom>
              <a:avLst/>
              <a:gdLst/>
              <a:ahLst/>
              <a:cxnLst>
                <a:cxn ang="0">
                  <a:pos x="8" y="26"/>
                </a:cxn>
                <a:cxn ang="0">
                  <a:pos x="40" y="66"/>
                </a:cxn>
                <a:cxn ang="0">
                  <a:pos x="86" y="93"/>
                </a:cxn>
                <a:cxn ang="0">
                  <a:pos x="139" y="108"/>
                </a:cxn>
                <a:cxn ang="0">
                  <a:pos x="184" y="113"/>
                </a:cxn>
                <a:cxn ang="0">
                  <a:pos x="218" y="114"/>
                </a:cxn>
                <a:cxn ang="0">
                  <a:pos x="250" y="111"/>
                </a:cxn>
                <a:cxn ang="0">
                  <a:pos x="283" y="107"/>
                </a:cxn>
                <a:cxn ang="0">
                  <a:pos x="308" y="101"/>
                </a:cxn>
                <a:cxn ang="0">
                  <a:pos x="324" y="96"/>
                </a:cxn>
                <a:cxn ang="0">
                  <a:pos x="340" y="91"/>
                </a:cxn>
                <a:cxn ang="0">
                  <a:pos x="355" y="85"/>
                </a:cxn>
                <a:cxn ang="0">
                  <a:pos x="370" y="78"/>
                </a:cxn>
                <a:cxn ang="0">
                  <a:pos x="384" y="71"/>
                </a:cxn>
                <a:cxn ang="0">
                  <a:pos x="399" y="63"/>
                </a:cxn>
                <a:cxn ang="0">
                  <a:pos x="410" y="54"/>
                </a:cxn>
                <a:cxn ang="0">
                  <a:pos x="416" y="42"/>
                </a:cxn>
                <a:cxn ang="0">
                  <a:pos x="410" y="35"/>
                </a:cxn>
                <a:cxn ang="0">
                  <a:pos x="397" y="38"/>
                </a:cxn>
                <a:cxn ang="0">
                  <a:pos x="386" y="42"/>
                </a:cxn>
                <a:cxn ang="0">
                  <a:pos x="373" y="50"/>
                </a:cxn>
                <a:cxn ang="0">
                  <a:pos x="362" y="57"/>
                </a:cxn>
                <a:cxn ang="0">
                  <a:pos x="349" y="64"/>
                </a:cxn>
                <a:cxn ang="0">
                  <a:pos x="336" y="69"/>
                </a:cxn>
                <a:cxn ang="0">
                  <a:pos x="323" y="75"/>
                </a:cxn>
                <a:cxn ang="0">
                  <a:pos x="308" y="79"/>
                </a:cxn>
                <a:cxn ang="0">
                  <a:pos x="286" y="85"/>
                </a:cxn>
                <a:cxn ang="0">
                  <a:pos x="255" y="92"/>
                </a:cxn>
                <a:cxn ang="0">
                  <a:pos x="223" y="95"/>
                </a:cxn>
                <a:cxn ang="0">
                  <a:pos x="191" y="95"/>
                </a:cxn>
                <a:cxn ang="0">
                  <a:pos x="149" y="93"/>
                </a:cxn>
                <a:cxn ang="0">
                  <a:pos x="96" y="83"/>
                </a:cxn>
                <a:cxn ang="0">
                  <a:pos x="47" y="61"/>
                </a:cxn>
                <a:cxn ang="0">
                  <a:pos x="13" y="24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6" h="114">
                  <a:moveTo>
                    <a:pt x="0" y="0"/>
                  </a:moveTo>
                  <a:lnTo>
                    <a:pt x="8" y="26"/>
                  </a:lnTo>
                  <a:lnTo>
                    <a:pt x="22" y="48"/>
                  </a:lnTo>
                  <a:lnTo>
                    <a:pt x="40" y="66"/>
                  </a:lnTo>
                  <a:lnTo>
                    <a:pt x="62" y="81"/>
                  </a:lnTo>
                  <a:lnTo>
                    <a:pt x="86" y="93"/>
                  </a:lnTo>
                  <a:lnTo>
                    <a:pt x="113" y="101"/>
                  </a:lnTo>
                  <a:lnTo>
                    <a:pt x="139" y="108"/>
                  </a:lnTo>
                  <a:lnTo>
                    <a:pt x="167" y="111"/>
                  </a:lnTo>
                  <a:lnTo>
                    <a:pt x="184" y="113"/>
                  </a:lnTo>
                  <a:lnTo>
                    <a:pt x="200" y="114"/>
                  </a:lnTo>
                  <a:lnTo>
                    <a:pt x="218" y="114"/>
                  </a:lnTo>
                  <a:lnTo>
                    <a:pt x="234" y="113"/>
                  </a:lnTo>
                  <a:lnTo>
                    <a:pt x="250" y="111"/>
                  </a:lnTo>
                  <a:lnTo>
                    <a:pt x="266" y="109"/>
                  </a:lnTo>
                  <a:lnTo>
                    <a:pt x="283" y="107"/>
                  </a:lnTo>
                  <a:lnTo>
                    <a:pt x="299" y="103"/>
                  </a:lnTo>
                  <a:lnTo>
                    <a:pt x="308" y="101"/>
                  </a:lnTo>
                  <a:lnTo>
                    <a:pt x="316" y="99"/>
                  </a:lnTo>
                  <a:lnTo>
                    <a:pt x="324" y="96"/>
                  </a:lnTo>
                  <a:lnTo>
                    <a:pt x="332" y="94"/>
                  </a:lnTo>
                  <a:lnTo>
                    <a:pt x="340" y="91"/>
                  </a:lnTo>
                  <a:lnTo>
                    <a:pt x="347" y="88"/>
                  </a:lnTo>
                  <a:lnTo>
                    <a:pt x="355" y="85"/>
                  </a:lnTo>
                  <a:lnTo>
                    <a:pt x="363" y="81"/>
                  </a:lnTo>
                  <a:lnTo>
                    <a:pt x="370" y="78"/>
                  </a:lnTo>
                  <a:lnTo>
                    <a:pt x="377" y="75"/>
                  </a:lnTo>
                  <a:lnTo>
                    <a:pt x="384" y="71"/>
                  </a:lnTo>
                  <a:lnTo>
                    <a:pt x="392" y="68"/>
                  </a:lnTo>
                  <a:lnTo>
                    <a:pt x="399" y="63"/>
                  </a:lnTo>
                  <a:lnTo>
                    <a:pt x="404" y="58"/>
                  </a:lnTo>
                  <a:lnTo>
                    <a:pt x="410" y="54"/>
                  </a:lnTo>
                  <a:lnTo>
                    <a:pt x="415" y="48"/>
                  </a:lnTo>
                  <a:lnTo>
                    <a:pt x="416" y="42"/>
                  </a:lnTo>
                  <a:lnTo>
                    <a:pt x="415" y="38"/>
                  </a:lnTo>
                  <a:lnTo>
                    <a:pt x="410" y="35"/>
                  </a:lnTo>
                  <a:lnTo>
                    <a:pt x="404" y="35"/>
                  </a:lnTo>
                  <a:lnTo>
                    <a:pt x="397" y="38"/>
                  </a:lnTo>
                  <a:lnTo>
                    <a:pt x="392" y="40"/>
                  </a:lnTo>
                  <a:lnTo>
                    <a:pt x="386" y="42"/>
                  </a:lnTo>
                  <a:lnTo>
                    <a:pt x="380" y="46"/>
                  </a:lnTo>
                  <a:lnTo>
                    <a:pt x="373" y="50"/>
                  </a:lnTo>
                  <a:lnTo>
                    <a:pt x="367" y="54"/>
                  </a:lnTo>
                  <a:lnTo>
                    <a:pt x="362" y="57"/>
                  </a:lnTo>
                  <a:lnTo>
                    <a:pt x="356" y="61"/>
                  </a:lnTo>
                  <a:lnTo>
                    <a:pt x="349" y="64"/>
                  </a:lnTo>
                  <a:lnTo>
                    <a:pt x="343" y="66"/>
                  </a:lnTo>
                  <a:lnTo>
                    <a:pt x="336" y="69"/>
                  </a:lnTo>
                  <a:lnTo>
                    <a:pt x="329" y="72"/>
                  </a:lnTo>
                  <a:lnTo>
                    <a:pt x="323" y="75"/>
                  </a:lnTo>
                  <a:lnTo>
                    <a:pt x="316" y="77"/>
                  </a:lnTo>
                  <a:lnTo>
                    <a:pt x="308" y="79"/>
                  </a:lnTo>
                  <a:lnTo>
                    <a:pt x="301" y="81"/>
                  </a:lnTo>
                  <a:lnTo>
                    <a:pt x="286" y="85"/>
                  </a:lnTo>
                  <a:lnTo>
                    <a:pt x="270" y="88"/>
                  </a:lnTo>
                  <a:lnTo>
                    <a:pt x="255" y="92"/>
                  </a:lnTo>
                  <a:lnTo>
                    <a:pt x="238" y="93"/>
                  </a:lnTo>
                  <a:lnTo>
                    <a:pt x="223" y="95"/>
                  </a:lnTo>
                  <a:lnTo>
                    <a:pt x="207" y="95"/>
                  </a:lnTo>
                  <a:lnTo>
                    <a:pt x="191" y="95"/>
                  </a:lnTo>
                  <a:lnTo>
                    <a:pt x="175" y="95"/>
                  </a:lnTo>
                  <a:lnTo>
                    <a:pt x="149" y="93"/>
                  </a:lnTo>
                  <a:lnTo>
                    <a:pt x="122" y="90"/>
                  </a:lnTo>
                  <a:lnTo>
                    <a:pt x="96" y="83"/>
                  </a:lnTo>
                  <a:lnTo>
                    <a:pt x="70" y="73"/>
                  </a:lnTo>
                  <a:lnTo>
                    <a:pt x="47" y="61"/>
                  </a:lnTo>
                  <a:lnTo>
                    <a:pt x="28" y="43"/>
                  </a:lnTo>
                  <a:lnTo>
                    <a:pt x="13" y="24"/>
                  </a:lnTo>
                  <a:lnTo>
                    <a:pt x="2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75" name="Freeform 127"/>
            <p:cNvSpPr>
              <a:spLocks/>
            </p:cNvSpPr>
            <p:nvPr/>
          </p:nvSpPr>
          <p:spPr bwMode="auto">
            <a:xfrm>
              <a:off x="4683" y="1738"/>
              <a:ext cx="274" cy="364"/>
            </a:xfrm>
            <a:custGeom>
              <a:avLst/>
              <a:gdLst/>
              <a:ahLst/>
              <a:cxnLst>
                <a:cxn ang="0">
                  <a:pos x="492" y="11"/>
                </a:cxn>
                <a:cxn ang="0">
                  <a:pos x="419" y="32"/>
                </a:cxn>
                <a:cxn ang="0">
                  <a:pos x="347" y="63"/>
                </a:cxn>
                <a:cxn ang="0">
                  <a:pos x="279" y="101"/>
                </a:cxn>
                <a:cxn ang="0">
                  <a:pos x="216" y="141"/>
                </a:cxn>
                <a:cxn ang="0">
                  <a:pos x="156" y="186"/>
                </a:cxn>
                <a:cxn ang="0">
                  <a:pos x="103" y="236"/>
                </a:cxn>
                <a:cxn ang="0">
                  <a:pos x="59" y="291"/>
                </a:cxn>
                <a:cxn ang="0">
                  <a:pos x="23" y="351"/>
                </a:cxn>
                <a:cxn ang="0">
                  <a:pos x="2" y="416"/>
                </a:cxn>
                <a:cxn ang="0">
                  <a:pos x="7" y="471"/>
                </a:cxn>
                <a:cxn ang="0">
                  <a:pos x="32" y="497"/>
                </a:cxn>
                <a:cxn ang="0">
                  <a:pos x="60" y="512"/>
                </a:cxn>
                <a:cxn ang="0">
                  <a:pos x="83" y="522"/>
                </a:cxn>
                <a:cxn ang="0">
                  <a:pos x="108" y="527"/>
                </a:cxn>
                <a:cxn ang="0">
                  <a:pos x="119" y="530"/>
                </a:cxn>
                <a:cxn ang="0">
                  <a:pos x="123" y="525"/>
                </a:cxn>
                <a:cxn ang="0">
                  <a:pos x="118" y="527"/>
                </a:cxn>
                <a:cxn ang="0">
                  <a:pos x="97" y="538"/>
                </a:cxn>
                <a:cxn ang="0">
                  <a:pos x="65" y="561"/>
                </a:cxn>
                <a:cxn ang="0">
                  <a:pos x="42" y="598"/>
                </a:cxn>
                <a:cxn ang="0">
                  <a:pos x="58" y="628"/>
                </a:cxn>
                <a:cxn ang="0">
                  <a:pos x="94" y="636"/>
                </a:cxn>
                <a:cxn ang="0">
                  <a:pos x="139" y="632"/>
                </a:cxn>
                <a:cxn ang="0">
                  <a:pos x="188" y="625"/>
                </a:cxn>
                <a:cxn ang="0">
                  <a:pos x="241" y="625"/>
                </a:cxn>
                <a:cxn ang="0">
                  <a:pos x="292" y="639"/>
                </a:cxn>
                <a:cxn ang="0">
                  <a:pos x="331" y="669"/>
                </a:cxn>
                <a:cxn ang="0">
                  <a:pos x="346" y="712"/>
                </a:cxn>
                <a:cxn ang="0">
                  <a:pos x="361" y="724"/>
                </a:cxn>
                <a:cxn ang="0">
                  <a:pos x="361" y="677"/>
                </a:cxn>
                <a:cxn ang="0">
                  <a:pos x="330" y="633"/>
                </a:cxn>
                <a:cxn ang="0">
                  <a:pos x="268" y="608"/>
                </a:cxn>
                <a:cxn ang="0">
                  <a:pos x="199" y="603"/>
                </a:cxn>
                <a:cxn ang="0">
                  <a:pos x="134" y="609"/>
                </a:cxn>
                <a:cxn ang="0">
                  <a:pos x="74" y="596"/>
                </a:cxn>
                <a:cxn ang="0">
                  <a:pos x="103" y="564"/>
                </a:cxn>
                <a:cxn ang="0">
                  <a:pos x="128" y="550"/>
                </a:cxn>
                <a:cxn ang="0">
                  <a:pos x="150" y="535"/>
                </a:cxn>
                <a:cxn ang="0">
                  <a:pos x="144" y="507"/>
                </a:cxn>
                <a:cxn ang="0">
                  <a:pos x="121" y="499"/>
                </a:cxn>
                <a:cxn ang="0">
                  <a:pos x="94" y="492"/>
                </a:cxn>
                <a:cxn ang="0">
                  <a:pos x="65" y="480"/>
                </a:cxn>
                <a:cxn ang="0">
                  <a:pos x="41" y="461"/>
                </a:cxn>
                <a:cxn ang="0">
                  <a:pos x="34" y="403"/>
                </a:cxn>
                <a:cxn ang="0">
                  <a:pos x="58" y="335"/>
                </a:cxn>
                <a:cxn ang="0">
                  <a:pos x="96" y="272"/>
                </a:cxn>
                <a:cxn ang="0">
                  <a:pos x="142" y="214"/>
                </a:cxn>
                <a:cxn ang="0">
                  <a:pos x="201" y="164"/>
                </a:cxn>
                <a:cxn ang="0">
                  <a:pos x="271" y="116"/>
                </a:cxn>
                <a:cxn ang="0">
                  <a:pos x="347" y="70"/>
                </a:cxn>
                <a:cxn ang="0">
                  <a:pos x="432" y="31"/>
                </a:cxn>
                <a:cxn ang="0">
                  <a:pos x="525" y="5"/>
                </a:cxn>
                <a:cxn ang="0">
                  <a:pos x="549" y="0"/>
                </a:cxn>
              </a:cxnLst>
              <a:rect l="0" t="0" r="r" b="b"/>
              <a:pathLst>
                <a:path w="549" h="727">
                  <a:moveTo>
                    <a:pt x="549" y="0"/>
                  </a:moveTo>
                  <a:lnTo>
                    <a:pt x="530" y="3"/>
                  </a:lnTo>
                  <a:lnTo>
                    <a:pt x="511" y="7"/>
                  </a:lnTo>
                  <a:lnTo>
                    <a:pt x="492" y="11"/>
                  </a:lnTo>
                  <a:lnTo>
                    <a:pt x="473" y="16"/>
                  </a:lnTo>
                  <a:lnTo>
                    <a:pt x="454" y="20"/>
                  </a:lnTo>
                  <a:lnTo>
                    <a:pt x="436" y="26"/>
                  </a:lnTo>
                  <a:lnTo>
                    <a:pt x="419" y="32"/>
                  </a:lnTo>
                  <a:lnTo>
                    <a:pt x="400" y="39"/>
                  </a:lnTo>
                  <a:lnTo>
                    <a:pt x="382" y="46"/>
                  </a:lnTo>
                  <a:lnTo>
                    <a:pt x="364" y="54"/>
                  </a:lnTo>
                  <a:lnTo>
                    <a:pt x="347" y="63"/>
                  </a:lnTo>
                  <a:lnTo>
                    <a:pt x="330" y="71"/>
                  </a:lnTo>
                  <a:lnTo>
                    <a:pt x="313" y="82"/>
                  </a:lnTo>
                  <a:lnTo>
                    <a:pt x="296" y="91"/>
                  </a:lnTo>
                  <a:lnTo>
                    <a:pt x="279" y="101"/>
                  </a:lnTo>
                  <a:lnTo>
                    <a:pt x="263" y="111"/>
                  </a:lnTo>
                  <a:lnTo>
                    <a:pt x="247" y="122"/>
                  </a:lnTo>
                  <a:lnTo>
                    <a:pt x="232" y="131"/>
                  </a:lnTo>
                  <a:lnTo>
                    <a:pt x="216" y="141"/>
                  </a:lnTo>
                  <a:lnTo>
                    <a:pt x="201" y="153"/>
                  </a:lnTo>
                  <a:lnTo>
                    <a:pt x="186" y="163"/>
                  </a:lnTo>
                  <a:lnTo>
                    <a:pt x="171" y="175"/>
                  </a:lnTo>
                  <a:lnTo>
                    <a:pt x="156" y="186"/>
                  </a:lnTo>
                  <a:lnTo>
                    <a:pt x="141" y="198"/>
                  </a:lnTo>
                  <a:lnTo>
                    <a:pt x="127" y="209"/>
                  </a:lnTo>
                  <a:lnTo>
                    <a:pt x="114" y="222"/>
                  </a:lnTo>
                  <a:lnTo>
                    <a:pt x="103" y="236"/>
                  </a:lnTo>
                  <a:lnTo>
                    <a:pt x="91" y="249"/>
                  </a:lnTo>
                  <a:lnTo>
                    <a:pt x="80" y="262"/>
                  </a:lnTo>
                  <a:lnTo>
                    <a:pt x="70" y="277"/>
                  </a:lnTo>
                  <a:lnTo>
                    <a:pt x="59" y="291"/>
                  </a:lnTo>
                  <a:lnTo>
                    <a:pt x="50" y="306"/>
                  </a:lnTo>
                  <a:lnTo>
                    <a:pt x="41" y="320"/>
                  </a:lnTo>
                  <a:lnTo>
                    <a:pt x="33" y="335"/>
                  </a:lnTo>
                  <a:lnTo>
                    <a:pt x="23" y="351"/>
                  </a:lnTo>
                  <a:lnTo>
                    <a:pt x="17" y="366"/>
                  </a:lnTo>
                  <a:lnTo>
                    <a:pt x="11" y="382"/>
                  </a:lnTo>
                  <a:lnTo>
                    <a:pt x="5" y="398"/>
                  </a:lnTo>
                  <a:lnTo>
                    <a:pt x="2" y="416"/>
                  </a:lnTo>
                  <a:lnTo>
                    <a:pt x="0" y="432"/>
                  </a:lnTo>
                  <a:lnTo>
                    <a:pt x="0" y="446"/>
                  </a:lnTo>
                  <a:lnTo>
                    <a:pt x="3" y="458"/>
                  </a:lnTo>
                  <a:lnTo>
                    <a:pt x="7" y="471"/>
                  </a:lnTo>
                  <a:lnTo>
                    <a:pt x="14" y="482"/>
                  </a:lnTo>
                  <a:lnTo>
                    <a:pt x="19" y="488"/>
                  </a:lnTo>
                  <a:lnTo>
                    <a:pt x="25" y="493"/>
                  </a:lnTo>
                  <a:lnTo>
                    <a:pt x="32" y="497"/>
                  </a:lnTo>
                  <a:lnTo>
                    <a:pt x="38" y="502"/>
                  </a:lnTo>
                  <a:lnTo>
                    <a:pt x="45" y="505"/>
                  </a:lnTo>
                  <a:lnTo>
                    <a:pt x="52" y="509"/>
                  </a:lnTo>
                  <a:lnTo>
                    <a:pt x="60" y="512"/>
                  </a:lnTo>
                  <a:lnTo>
                    <a:pt x="67" y="516"/>
                  </a:lnTo>
                  <a:lnTo>
                    <a:pt x="73" y="518"/>
                  </a:lnTo>
                  <a:lnTo>
                    <a:pt x="79" y="519"/>
                  </a:lnTo>
                  <a:lnTo>
                    <a:pt x="83" y="522"/>
                  </a:lnTo>
                  <a:lnTo>
                    <a:pt x="89" y="523"/>
                  </a:lnTo>
                  <a:lnTo>
                    <a:pt x="95" y="525"/>
                  </a:lnTo>
                  <a:lnTo>
                    <a:pt x="101" y="526"/>
                  </a:lnTo>
                  <a:lnTo>
                    <a:pt x="108" y="527"/>
                  </a:lnTo>
                  <a:lnTo>
                    <a:pt x="113" y="529"/>
                  </a:lnTo>
                  <a:lnTo>
                    <a:pt x="116" y="529"/>
                  </a:lnTo>
                  <a:lnTo>
                    <a:pt x="118" y="530"/>
                  </a:lnTo>
                  <a:lnTo>
                    <a:pt x="119" y="530"/>
                  </a:lnTo>
                  <a:lnTo>
                    <a:pt x="121" y="531"/>
                  </a:lnTo>
                  <a:lnTo>
                    <a:pt x="121" y="529"/>
                  </a:lnTo>
                  <a:lnTo>
                    <a:pt x="123" y="527"/>
                  </a:lnTo>
                  <a:lnTo>
                    <a:pt x="123" y="525"/>
                  </a:lnTo>
                  <a:lnTo>
                    <a:pt x="123" y="524"/>
                  </a:lnTo>
                  <a:lnTo>
                    <a:pt x="121" y="525"/>
                  </a:lnTo>
                  <a:lnTo>
                    <a:pt x="119" y="526"/>
                  </a:lnTo>
                  <a:lnTo>
                    <a:pt x="118" y="527"/>
                  </a:lnTo>
                  <a:lnTo>
                    <a:pt x="116" y="529"/>
                  </a:lnTo>
                  <a:lnTo>
                    <a:pt x="110" y="531"/>
                  </a:lnTo>
                  <a:lnTo>
                    <a:pt x="104" y="534"/>
                  </a:lnTo>
                  <a:lnTo>
                    <a:pt x="97" y="538"/>
                  </a:lnTo>
                  <a:lnTo>
                    <a:pt x="91" y="541"/>
                  </a:lnTo>
                  <a:lnTo>
                    <a:pt x="82" y="547"/>
                  </a:lnTo>
                  <a:lnTo>
                    <a:pt x="74" y="554"/>
                  </a:lnTo>
                  <a:lnTo>
                    <a:pt x="65" y="561"/>
                  </a:lnTo>
                  <a:lnTo>
                    <a:pt x="57" y="569"/>
                  </a:lnTo>
                  <a:lnTo>
                    <a:pt x="49" y="578"/>
                  </a:lnTo>
                  <a:lnTo>
                    <a:pt x="44" y="587"/>
                  </a:lnTo>
                  <a:lnTo>
                    <a:pt x="42" y="598"/>
                  </a:lnTo>
                  <a:lnTo>
                    <a:pt x="42" y="608"/>
                  </a:lnTo>
                  <a:lnTo>
                    <a:pt x="45" y="616"/>
                  </a:lnTo>
                  <a:lnTo>
                    <a:pt x="51" y="623"/>
                  </a:lnTo>
                  <a:lnTo>
                    <a:pt x="58" y="628"/>
                  </a:lnTo>
                  <a:lnTo>
                    <a:pt x="66" y="631"/>
                  </a:lnTo>
                  <a:lnTo>
                    <a:pt x="75" y="633"/>
                  </a:lnTo>
                  <a:lnTo>
                    <a:pt x="85" y="634"/>
                  </a:lnTo>
                  <a:lnTo>
                    <a:pt x="94" y="636"/>
                  </a:lnTo>
                  <a:lnTo>
                    <a:pt x="102" y="636"/>
                  </a:lnTo>
                  <a:lnTo>
                    <a:pt x="114" y="634"/>
                  </a:lnTo>
                  <a:lnTo>
                    <a:pt x="127" y="633"/>
                  </a:lnTo>
                  <a:lnTo>
                    <a:pt x="139" y="632"/>
                  </a:lnTo>
                  <a:lnTo>
                    <a:pt x="151" y="630"/>
                  </a:lnTo>
                  <a:lnTo>
                    <a:pt x="164" y="629"/>
                  </a:lnTo>
                  <a:lnTo>
                    <a:pt x="176" y="626"/>
                  </a:lnTo>
                  <a:lnTo>
                    <a:pt x="188" y="625"/>
                  </a:lnTo>
                  <a:lnTo>
                    <a:pt x="201" y="624"/>
                  </a:lnTo>
                  <a:lnTo>
                    <a:pt x="215" y="624"/>
                  </a:lnTo>
                  <a:lnTo>
                    <a:pt x="227" y="624"/>
                  </a:lnTo>
                  <a:lnTo>
                    <a:pt x="241" y="625"/>
                  </a:lnTo>
                  <a:lnTo>
                    <a:pt x="254" y="628"/>
                  </a:lnTo>
                  <a:lnTo>
                    <a:pt x="267" y="631"/>
                  </a:lnTo>
                  <a:lnTo>
                    <a:pt x="279" y="634"/>
                  </a:lnTo>
                  <a:lnTo>
                    <a:pt x="292" y="639"/>
                  </a:lnTo>
                  <a:lnTo>
                    <a:pt x="303" y="645"/>
                  </a:lnTo>
                  <a:lnTo>
                    <a:pt x="315" y="652"/>
                  </a:lnTo>
                  <a:lnTo>
                    <a:pt x="323" y="660"/>
                  </a:lnTo>
                  <a:lnTo>
                    <a:pt x="331" y="669"/>
                  </a:lnTo>
                  <a:lnTo>
                    <a:pt x="336" y="678"/>
                  </a:lnTo>
                  <a:lnTo>
                    <a:pt x="340" y="689"/>
                  </a:lnTo>
                  <a:lnTo>
                    <a:pt x="344" y="700"/>
                  </a:lnTo>
                  <a:lnTo>
                    <a:pt x="346" y="712"/>
                  </a:lnTo>
                  <a:lnTo>
                    <a:pt x="347" y="723"/>
                  </a:lnTo>
                  <a:lnTo>
                    <a:pt x="351" y="727"/>
                  </a:lnTo>
                  <a:lnTo>
                    <a:pt x="356" y="727"/>
                  </a:lnTo>
                  <a:lnTo>
                    <a:pt x="361" y="724"/>
                  </a:lnTo>
                  <a:lnTo>
                    <a:pt x="364" y="720"/>
                  </a:lnTo>
                  <a:lnTo>
                    <a:pt x="366" y="705"/>
                  </a:lnTo>
                  <a:lnTo>
                    <a:pt x="364" y="690"/>
                  </a:lnTo>
                  <a:lnTo>
                    <a:pt x="361" y="677"/>
                  </a:lnTo>
                  <a:lnTo>
                    <a:pt x="356" y="664"/>
                  </a:lnTo>
                  <a:lnTo>
                    <a:pt x="349" y="653"/>
                  </a:lnTo>
                  <a:lnTo>
                    <a:pt x="340" y="643"/>
                  </a:lnTo>
                  <a:lnTo>
                    <a:pt x="330" y="633"/>
                  </a:lnTo>
                  <a:lnTo>
                    <a:pt x="316" y="625"/>
                  </a:lnTo>
                  <a:lnTo>
                    <a:pt x="300" y="618"/>
                  </a:lnTo>
                  <a:lnTo>
                    <a:pt x="284" y="613"/>
                  </a:lnTo>
                  <a:lnTo>
                    <a:pt x="268" y="608"/>
                  </a:lnTo>
                  <a:lnTo>
                    <a:pt x="250" y="605"/>
                  </a:lnTo>
                  <a:lnTo>
                    <a:pt x="233" y="603"/>
                  </a:lnTo>
                  <a:lnTo>
                    <a:pt x="216" y="602"/>
                  </a:lnTo>
                  <a:lnTo>
                    <a:pt x="199" y="603"/>
                  </a:lnTo>
                  <a:lnTo>
                    <a:pt x="181" y="605"/>
                  </a:lnTo>
                  <a:lnTo>
                    <a:pt x="171" y="606"/>
                  </a:lnTo>
                  <a:lnTo>
                    <a:pt x="155" y="608"/>
                  </a:lnTo>
                  <a:lnTo>
                    <a:pt x="134" y="609"/>
                  </a:lnTo>
                  <a:lnTo>
                    <a:pt x="113" y="610"/>
                  </a:lnTo>
                  <a:lnTo>
                    <a:pt x="94" y="608"/>
                  </a:lnTo>
                  <a:lnTo>
                    <a:pt x="80" y="605"/>
                  </a:lnTo>
                  <a:lnTo>
                    <a:pt x="74" y="596"/>
                  </a:lnTo>
                  <a:lnTo>
                    <a:pt x="79" y="585"/>
                  </a:lnTo>
                  <a:lnTo>
                    <a:pt x="86" y="578"/>
                  </a:lnTo>
                  <a:lnTo>
                    <a:pt x="94" y="571"/>
                  </a:lnTo>
                  <a:lnTo>
                    <a:pt x="103" y="564"/>
                  </a:lnTo>
                  <a:lnTo>
                    <a:pt x="111" y="558"/>
                  </a:lnTo>
                  <a:lnTo>
                    <a:pt x="117" y="555"/>
                  </a:lnTo>
                  <a:lnTo>
                    <a:pt x="123" y="553"/>
                  </a:lnTo>
                  <a:lnTo>
                    <a:pt x="128" y="550"/>
                  </a:lnTo>
                  <a:lnTo>
                    <a:pt x="135" y="547"/>
                  </a:lnTo>
                  <a:lnTo>
                    <a:pt x="141" y="543"/>
                  </a:lnTo>
                  <a:lnTo>
                    <a:pt x="146" y="540"/>
                  </a:lnTo>
                  <a:lnTo>
                    <a:pt x="150" y="535"/>
                  </a:lnTo>
                  <a:lnTo>
                    <a:pt x="154" y="530"/>
                  </a:lnTo>
                  <a:lnTo>
                    <a:pt x="155" y="520"/>
                  </a:lnTo>
                  <a:lnTo>
                    <a:pt x="151" y="512"/>
                  </a:lnTo>
                  <a:lnTo>
                    <a:pt x="144" y="507"/>
                  </a:lnTo>
                  <a:lnTo>
                    <a:pt x="136" y="502"/>
                  </a:lnTo>
                  <a:lnTo>
                    <a:pt x="132" y="501"/>
                  </a:lnTo>
                  <a:lnTo>
                    <a:pt x="126" y="500"/>
                  </a:lnTo>
                  <a:lnTo>
                    <a:pt x="121" y="499"/>
                  </a:lnTo>
                  <a:lnTo>
                    <a:pt x="116" y="499"/>
                  </a:lnTo>
                  <a:lnTo>
                    <a:pt x="108" y="497"/>
                  </a:lnTo>
                  <a:lnTo>
                    <a:pt x="101" y="495"/>
                  </a:lnTo>
                  <a:lnTo>
                    <a:pt x="94" y="492"/>
                  </a:lnTo>
                  <a:lnTo>
                    <a:pt x="87" y="489"/>
                  </a:lnTo>
                  <a:lnTo>
                    <a:pt x="80" y="487"/>
                  </a:lnTo>
                  <a:lnTo>
                    <a:pt x="72" y="484"/>
                  </a:lnTo>
                  <a:lnTo>
                    <a:pt x="65" y="480"/>
                  </a:lnTo>
                  <a:lnTo>
                    <a:pt x="58" y="476"/>
                  </a:lnTo>
                  <a:lnTo>
                    <a:pt x="52" y="471"/>
                  </a:lnTo>
                  <a:lnTo>
                    <a:pt x="46" y="466"/>
                  </a:lnTo>
                  <a:lnTo>
                    <a:pt x="41" y="461"/>
                  </a:lnTo>
                  <a:lnTo>
                    <a:pt x="37" y="454"/>
                  </a:lnTo>
                  <a:lnTo>
                    <a:pt x="33" y="437"/>
                  </a:lnTo>
                  <a:lnTo>
                    <a:pt x="32" y="420"/>
                  </a:lnTo>
                  <a:lnTo>
                    <a:pt x="34" y="403"/>
                  </a:lnTo>
                  <a:lnTo>
                    <a:pt x="38" y="387"/>
                  </a:lnTo>
                  <a:lnTo>
                    <a:pt x="43" y="370"/>
                  </a:lnTo>
                  <a:lnTo>
                    <a:pt x="50" y="352"/>
                  </a:lnTo>
                  <a:lnTo>
                    <a:pt x="58" y="335"/>
                  </a:lnTo>
                  <a:lnTo>
                    <a:pt x="66" y="319"/>
                  </a:lnTo>
                  <a:lnTo>
                    <a:pt x="75" y="303"/>
                  </a:lnTo>
                  <a:lnTo>
                    <a:pt x="86" y="288"/>
                  </a:lnTo>
                  <a:lnTo>
                    <a:pt x="96" y="272"/>
                  </a:lnTo>
                  <a:lnTo>
                    <a:pt x="106" y="257"/>
                  </a:lnTo>
                  <a:lnTo>
                    <a:pt x="118" y="242"/>
                  </a:lnTo>
                  <a:lnTo>
                    <a:pt x="129" y="228"/>
                  </a:lnTo>
                  <a:lnTo>
                    <a:pt x="142" y="214"/>
                  </a:lnTo>
                  <a:lnTo>
                    <a:pt x="156" y="201"/>
                  </a:lnTo>
                  <a:lnTo>
                    <a:pt x="171" y="189"/>
                  </a:lnTo>
                  <a:lnTo>
                    <a:pt x="186" y="176"/>
                  </a:lnTo>
                  <a:lnTo>
                    <a:pt x="201" y="164"/>
                  </a:lnTo>
                  <a:lnTo>
                    <a:pt x="216" y="154"/>
                  </a:lnTo>
                  <a:lnTo>
                    <a:pt x="234" y="141"/>
                  </a:lnTo>
                  <a:lnTo>
                    <a:pt x="253" y="129"/>
                  </a:lnTo>
                  <a:lnTo>
                    <a:pt x="271" y="116"/>
                  </a:lnTo>
                  <a:lnTo>
                    <a:pt x="290" y="105"/>
                  </a:lnTo>
                  <a:lnTo>
                    <a:pt x="308" y="92"/>
                  </a:lnTo>
                  <a:lnTo>
                    <a:pt x="328" y="80"/>
                  </a:lnTo>
                  <a:lnTo>
                    <a:pt x="347" y="70"/>
                  </a:lnTo>
                  <a:lnTo>
                    <a:pt x="367" y="60"/>
                  </a:lnTo>
                  <a:lnTo>
                    <a:pt x="389" y="49"/>
                  </a:lnTo>
                  <a:lnTo>
                    <a:pt x="411" y="39"/>
                  </a:lnTo>
                  <a:lnTo>
                    <a:pt x="432" y="31"/>
                  </a:lnTo>
                  <a:lnTo>
                    <a:pt x="455" y="23"/>
                  </a:lnTo>
                  <a:lnTo>
                    <a:pt x="478" y="17"/>
                  </a:lnTo>
                  <a:lnTo>
                    <a:pt x="502" y="11"/>
                  </a:lnTo>
                  <a:lnTo>
                    <a:pt x="525" y="5"/>
                  </a:lnTo>
                  <a:lnTo>
                    <a:pt x="549" y="1"/>
                  </a:lnTo>
                  <a:lnTo>
                    <a:pt x="549" y="1"/>
                  </a:lnTo>
                  <a:lnTo>
                    <a:pt x="549" y="0"/>
                  </a:lnTo>
                  <a:lnTo>
                    <a:pt x="549" y="0"/>
                  </a:lnTo>
                  <a:lnTo>
                    <a:pt x="549" y="0"/>
                  </a:lnTo>
                  <a:lnTo>
                    <a:pt x="54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76" name="Freeform 128"/>
            <p:cNvSpPr>
              <a:spLocks/>
            </p:cNvSpPr>
            <p:nvPr/>
          </p:nvSpPr>
          <p:spPr bwMode="auto">
            <a:xfrm>
              <a:off x="4849" y="1721"/>
              <a:ext cx="153" cy="517"/>
            </a:xfrm>
            <a:custGeom>
              <a:avLst/>
              <a:gdLst/>
              <a:ahLst/>
              <a:cxnLst>
                <a:cxn ang="0">
                  <a:pos x="299" y="36"/>
                </a:cxn>
                <a:cxn ang="0">
                  <a:pos x="300" y="103"/>
                </a:cxn>
                <a:cxn ang="0">
                  <a:pos x="299" y="170"/>
                </a:cxn>
                <a:cxn ang="0">
                  <a:pos x="295" y="237"/>
                </a:cxn>
                <a:cxn ang="0">
                  <a:pos x="290" y="305"/>
                </a:cxn>
                <a:cxn ang="0">
                  <a:pos x="280" y="375"/>
                </a:cxn>
                <a:cxn ang="0">
                  <a:pos x="269" y="443"/>
                </a:cxn>
                <a:cxn ang="0">
                  <a:pos x="253" y="509"/>
                </a:cxn>
                <a:cxn ang="0">
                  <a:pos x="234" y="575"/>
                </a:cxn>
                <a:cxn ang="0">
                  <a:pos x="212" y="637"/>
                </a:cxn>
                <a:cxn ang="0">
                  <a:pos x="188" y="699"/>
                </a:cxn>
                <a:cxn ang="0">
                  <a:pos x="162" y="760"/>
                </a:cxn>
                <a:cxn ang="0">
                  <a:pos x="139" y="805"/>
                </a:cxn>
                <a:cxn ang="0">
                  <a:pos x="122" y="835"/>
                </a:cxn>
                <a:cxn ang="0">
                  <a:pos x="105" y="864"/>
                </a:cxn>
                <a:cxn ang="0">
                  <a:pos x="88" y="893"/>
                </a:cxn>
                <a:cxn ang="0">
                  <a:pos x="68" y="922"/>
                </a:cxn>
                <a:cxn ang="0">
                  <a:pos x="49" y="951"/>
                </a:cxn>
                <a:cxn ang="0">
                  <a:pos x="28" y="981"/>
                </a:cxn>
                <a:cxn ang="0">
                  <a:pos x="10" y="1010"/>
                </a:cxn>
                <a:cxn ang="0">
                  <a:pos x="0" y="1030"/>
                </a:cxn>
                <a:cxn ang="0">
                  <a:pos x="5" y="1035"/>
                </a:cxn>
                <a:cxn ang="0">
                  <a:pos x="21" y="1019"/>
                </a:cxn>
                <a:cxn ang="0">
                  <a:pos x="43" y="991"/>
                </a:cxn>
                <a:cxn ang="0">
                  <a:pos x="63" y="963"/>
                </a:cxn>
                <a:cxn ang="0">
                  <a:pos x="82" y="934"/>
                </a:cxn>
                <a:cxn ang="0">
                  <a:pos x="102" y="906"/>
                </a:cxn>
                <a:cxn ang="0">
                  <a:pos x="121" y="876"/>
                </a:cxn>
                <a:cxn ang="0">
                  <a:pos x="139" y="846"/>
                </a:cxn>
                <a:cxn ang="0">
                  <a:pos x="155" y="815"/>
                </a:cxn>
                <a:cxn ang="0">
                  <a:pos x="178" y="769"/>
                </a:cxn>
                <a:cxn ang="0">
                  <a:pos x="204" y="706"/>
                </a:cxn>
                <a:cxn ang="0">
                  <a:pos x="228" y="642"/>
                </a:cxn>
                <a:cxn ang="0">
                  <a:pos x="249" y="576"/>
                </a:cxn>
                <a:cxn ang="0">
                  <a:pos x="268" y="511"/>
                </a:cxn>
                <a:cxn ang="0">
                  <a:pos x="283" y="444"/>
                </a:cxn>
                <a:cxn ang="0">
                  <a:pos x="293" y="377"/>
                </a:cxn>
                <a:cxn ang="0">
                  <a:pos x="301" y="309"/>
                </a:cxn>
                <a:cxn ang="0">
                  <a:pos x="306" y="241"/>
                </a:cxn>
                <a:cxn ang="0">
                  <a:pos x="307" y="172"/>
                </a:cxn>
                <a:cxn ang="0">
                  <a:pos x="306" y="104"/>
                </a:cxn>
                <a:cxn ang="0">
                  <a:pos x="302" y="35"/>
                </a:cxn>
                <a:cxn ang="0">
                  <a:pos x="301" y="0"/>
                </a:cxn>
                <a:cxn ang="0">
                  <a:pos x="299" y="1"/>
                </a:cxn>
                <a:cxn ang="0">
                  <a:pos x="299" y="2"/>
                </a:cxn>
              </a:cxnLst>
              <a:rect l="0" t="0" r="r" b="b"/>
              <a:pathLst>
                <a:path w="307" h="1035">
                  <a:moveTo>
                    <a:pt x="299" y="2"/>
                  </a:moveTo>
                  <a:lnTo>
                    <a:pt x="299" y="36"/>
                  </a:lnTo>
                  <a:lnTo>
                    <a:pt x="300" y="69"/>
                  </a:lnTo>
                  <a:lnTo>
                    <a:pt x="300" y="103"/>
                  </a:lnTo>
                  <a:lnTo>
                    <a:pt x="300" y="136"/>
                  </a:lnTo>
                  <a:lnTo>
                    <a:pt x="299" y="170"/>
                  </a:lnTo>
                  <a:lnTo>
                    <a:pt x="298" y="203"/>
                  </a:lnTo>
                  <a:lnTo>
                    <a:pt x="295" y="237"/>
                  </a:lnTo>
                  <a:lnTo>
                    <a:pt x="293" y="271"/>
                  </a:lnTo>
                  <a:lnTo>
                    <a:pt x="290" y="305"/>
                  </a:lnTo>
                  <a:lnTo>
                    <a:pt x="286" y="340"/>
                  </a:lnTo>
                  <a:lnTo>
                    <a:pt x="280" y="375"/>
                  </a:lnTo>
                  <a:lnTo>
                    <a:pt x="276" y="408"/>
                  </a:lnTo>
                  <a:lnTo>
                    <a:pt x="269" y="443"/>
                  </a:lnTo>
                  <a:lnTo>
                    <a:pt x="261" y="476"/>
                  </a:lnTo>
                  <a:lnTo>
                    <a:pt x="253" y="509"/>
                  </a:lnTo>
                  <a:lnTo>
                    <a:pt x="243" y="543"/>
                  </a:lnTo>
                  <a:lnTo>
                    <a:pt x="234" y="575"/>
                  </a:lnTo>
                  <a:lnTo>
                    <a:pt x="224" y="606"/>
                  </a:lnTo>
                  <a:lnTo>
                    <a:pt x="212" y="637"/>
                  </a:lnTo>
                  <a:lnTo>
                    <a:pt x="201" y="668"/>
                  </a:lnTo>
                  <a:lnTo>
                    <a:pt x="188" y="699"/>
                  </a:lnTo>
                  <a:lnTo>
                    <a:pt x="175" y="731"/>
                  </a:lnTo>
                  <a:lnTo>
                    <a:pt x="162" y="760"/>
                  </a:lnTo>
                  <a:lnTo>
                    <a:pt x="147" y="790"/>
                  </a:lnTo>
                  <a:lnTo>
                    <a:pt x="139" y="805"/>
                  </a:lnTo>
                  <a:lnTo>
                    <a:pt x="131" y="820"/>
                  </a:lnTo>
                  <a:lnTo>
                    <a:pt x="122" y="835"/>
                  </a:lnTo>
                  <a:lnTo>
                    <a:pt x="114" y="849"/>
                  </a:lnTo>
                  <a:lnTo>
                    <a:pt x="105" y="864"/>
                  </a:lnTo>
                  <a:lnTo>
                    <a:pt x="97" y="878"/>
                  </a:lnTo>
                  <a:lnTo>
                    <a:pt x="88" y="893"/>
                  </a:lnTo>
                  <a:lnTo>
                    <a:pt x="79" y="907"/>
                  </a:lnTo>
                  <a:lnTo>
                    <a:pt x="68" y="922"/>
                  </a:lnTo>
                  <a:lnTo>
                    <a:pt x="59" y="936"/>
                  </a:lnTo>
                  <a:lnTo>
                    <a:pt x="49" y="951"/>
                  </a:lnTo>
                  <a:lnTo>
                    <a:pt x="38" y="966"/>
                  </a:lnTo>
                  <a:lnTo>
                    <a:pt x="28" y="981"/>
                  </a:lnTo>
                  <a:lnTo>
                    <a:pt x="19" y="994"/>
                  </a:lnTo>
                  <a:lnTo>
                    <a:pt x="10" y="1010"/>
                  </a:lnTo>
                  <a:lnTo>
                    <a:pt x="1" y="1025"/>
                  </a:lnTo>
                  <a:lnTo>
                    <a:pt x="0" y="1030"/>
                  </a:lnTo>
                  <a:lnTo>
                    <a:pt x="3" y="1034"/>
                  </a:lnTo>
                  <a:lnTo>
                    <a:pt x="5" y="1035"/>
                  </a:lnTo>
                  <a:lnTo>
                    <a:pt x="10" y="1031"/>
                  </a:lnTo>
                  <a:lnTo>
                    <a:pt x="21" y="1019"/>
                  </a:lnTo>
                  <a:lnTo>
                    <a:pt x="31" y="1005"/>
                  </a:lnTo>
                  <a:lnTo>
                    <a:pt x="43" y="991"/>
                  </a:lnTo>
                  <a:lnTo>
                    <a:pt x="53" y="977"/>
                  </a:lnTo>
                  <a:lnTo>
                    <a:pt x="63" y="963"/>
                  </a:lnTo>
                  <a:lnTo>
                    <a:pt x="73" y="948"/>
                  </a:lnTo>
                  <a:lnTo>
                    <a:pt x="82" y="934"/>
                  </a:lnTo>
                  <a:lnTo>
                    <a:pt x="93" y="921"/>
                  </a:lnTo>
                  <a:lnTo>
                    <a:pt x="102" y="906"/>
                  </a:lnTo>
                  <a:lnTo>
                    <a:pt x="112" y="891"/>
                  </a:lnTo>
                  <a:lnTo>
                    <a:pt x="121" y="876"/>
                  </a:lnTo>
                  <a:lnTo>
                    <a:pt x="129" y="861"/>
                  </a:lnTo>
                  <a:lnTo>
                    <a:pt x="139" y="846"/>
                  </a:lnTo>
                  <a:lnTo>
                    <a:pt x="147" y="831"/>
                  </a:lnTo>
                  <a:lnTo>
                    <a:pt x="155" y="815"/>
                  </a:lnTo>
                  <a:lnTo>
                    <a:pt x="163" y="800"/>
                  </a:lnTo>
                  <a:lnTo>
                    <a:pt x="178" y="769"/>
                  </a:lnTo>
                  <a:lnTo>
                    <a:pt x="192" y="737"/>
                  </a:lnTo>
                  <a:lnTo>
                    <a:pt x="204" y="706"/>
                  </a:lnTo>
                  <a:lnTo>
                    <a:pt x="217" y="674"/>
                  </a:lnTo>
                  <a:lnTo>
                    <a:pt x="228" y="642"/>
                  </a:lnTo>
                  <a:lnTo>
                    <a:pt x="239" y="610"/>
                  </a:lnTo>
                  <a:lnTo>
                    <a:pt x="249" y="576"/>
                  </a:lnTo>
                  <a:lnTo>
                    <a:pt x="258" y="544"/>
                  </a:lnTo>
                  <a:lnTo>
                    <a:pt x="268" y="511"/>
                  </a:lnTo>
                  <a:lnTo>
                    <a:pt x="276" y="477"/>
                  </a:lnTo>
                  <a:lnTo>
                    <a:pt x="283" y="444"/>
                  </a:lnTo>
                  <a:lnTo>
                    <a:pt x="288" y="410"/>
                  </a:lnTo>
                  <a:lnTo>
                    <a:pt x="293" y="377"/>
                  </a:lnTo>
                  <a:lnTo>
                    <a:pt x="298" y="342"/>
                  </a:lnTo>
                  <a:lnTo>
                    <a:pt x="301" y="309"/>
                  </a:lnTo>
                  <a:lnTo>
                    <a:pt x="303" y="274"/>
                  </a:lnTo>
                  <a:lnTo>
                    <a:pt x="306" y="241"/>
                  </a:lnTo>
                  <a:lnTo>
                    <a:pt x="307" y="206"/>
                  </a:lnTo>
                  <a:lnTo>
                    <a:pt x="307" y="172"/>
                  </a:lnTo>
                  <a:lnTo>
                    <a:pt x="307" y="138"/>
                  </a:lnTo>
                  <a:lnTo>
                    <a:pt x="306" y="104"/>
                  </a:lnTo>
                  <a:lnTo>
                    <a:pt x="304" y="69"/>
                  </a:lnTo>
                  <a:lnTo>
                    <a:pt x="302" y="35"/>
                  </a:lnTo>
                  <a:lnTo>
                    <a:pt x="301" y="0"/>
                  </a:lnTo>
                  <a:lnTo>
                    <a:pt x="301" y="0"/>
                  </a:lnTo>
                  <a:lnTo>
                    <a:pt x="300" y="0"/>
                  </a:lnTo>
                  <a:lnTo>
                    <a:pt x="299" y="1"/>
                  </a:lnTo>
                  <a:lnTo>
                    <a:pt x="299" y="2"/>
                  </a:lnTo>
                  <a:lnTo>
                    <a:pt x="299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77" name="Freeform 129"/>
            <p:cNvSpPr>
              <a:spLocks/>
            </p:cNvSpPr>
            <p:nvPr/>
          </p:nvSpPr>
          <p:spPr bwMode="auto">
            <a:xfrm>
              <a:off x="4383" y="1689"/>
              <a:ext cx="31" cy="262"/>
            </a:xfrm>
            <a:custGeom>
              <a:avLst/>
              <a:gdLst/>
              <a:ahLst/>
              <a:cxnLst>
                <a:cxn ang="0">
                  <a:pos x="61" y="2"/>
                </a:cxn>
                <a:cxn ang="0">
                  <a:pos x="55" y="17"/>
                </a:cxn>
                <a:cxn ang="0">
                  <a:pos x="51" y="33"/>
                </a:cxn>
                <a:cxn ang="0">
                  <a:pos x="46" y="48"/>
                </a:cxn>
                <a:cxn ang="0">
                  <a:pos x="42" y="64"/>
                </a:cxn>
                <a:cxn ang="0">
                  <a:pos x="37" y="79"/>
                </a:cxn>
                <a:cxn ang="0">
                  <a:pos x="32" y="95"/>
                </a:cxn>
                <a:cxn ang="0">
                  <a:pos x="29" y="110"/>
                </a:cxn>
                <a:cxn ang="0">
                  <a:pos x="24" y="127"/>
                </a:cxn>
                <a:cxn ang="0">
                  <a:pos x="16" y="161"/>
                </a:cxn>
                <a:cxn ang="0">
                  <a:pos x="9" y="197"/>
                </a:cxn>
                <a:cxn ang="0">
                  <a:pos x="5" y="233"/>
                </a:cxn>
                <a:cxn ang="0">
                  <a:pos x="1" y="268"/>
                </a:cxn>
                <a:cxn ang="0">
                  <a:pos x="0" y="302"/>
                </a:cxn>
                <a:cxn ang="0">
                  <a:pos x="1" y="335"/>
                </a:cxn>
                <a:cxn ang="0">
                  <a:pos x="5" y="368"/>
                </a:cxn>
                <a:cxn ang="0">
                  <a:pos x="11" y="402"/>
                </a:cxn>
                <a:cxn ang="0">
                  <a:pos x="14" y="417"/>
                </a:cxn>
                <a:cxn ang="0">
                  <a:pos x="17" y="433"/>
                </a:cxn>
                <a:cxn ang="0">
                  <a:pos x="21" y="448"/>
                </a:cxn>
                <a:cxn ang="0">
                  <a:pos x="26" y="464"/>
                </a:cxn>
                <a:cxn ang="0">
                  <a:pos x="30" y="479"/>
                </a:cxn>
                <a:cxn ang="0">
                  <a:pos x="34" y="494"/>
                </a:cxn>
                <a:cxn ang="0">
                  <a:pos x="38" y="508"/>
                </a:cxn>
                <a:cxn ang="0">
                  <a:pos x="45" y="522"/>
                </a:cxn>
                <a:cxn ang="0">
                  <a:pos x="49" y="524"/>
                </a:cxn>
                <a:cxn ang="0">
                  <a:pos x="52" y="522"/>
                </a:cxn>
                <a:cxn ang="0">
                  <a:pos x="54" y="517"/>
                </a:cxn>
                <a:cxn ang="0">
                  <a:pos x="55" y="514"/>
                </a:cxn>
                <a:cxn ang="0">
                  <a:pos x="51" y="485"/>
                </a:cxn>
                <a:cxn ang="0">
                  <a:pos x="43" y="456"/>
                </a:cxn>
                <a:cxn ang="0">
                  <a:pos x="35" y="428"/>
                </a:cxn>
                <a:cxn ang="0">
                  <a:pos x="27" y="400"/>
                </a:cxn>
                <a:cxn ang="0">
                  <a:pos x="20" y="366"/>
                </a:cxn>
                <a:cxn ang="0">
                  <a:pos x="15" y="333"/>
                </a:cxn>
                <a:cxn ang="0">
                  <a:pos x="13" y="298"/>
                </a:cxn>
                <a:cxn ang="0">
                  <a:pos x="13" y="265"/>
                </a:cxn>
                <a:cxn ang="0">
                  <a:pos x="15" y="231"/>
                </a:cxn>
                <a:cxn ang="0">
                  <a:pos x="20" y="198"/>
                </a:cxn>
                <a:cxn ang="0">
                  <a:pos x="24" y="165"/>
                </a:cxn>
                <a:cxn ang="0">
                  <a:pos x="31" y="131"/>
                </a:cxn>
                <a:cxn ang="0">
                  <a:pos x="38" y="99"/>
                </a:cxn>
                <a:cxn ang="0">
                  <a:pos x="45" y="67"/>
                </a:cxn>
                <a:cxn ang="0">
                  <a:pos x="54" y="34"/>
                </a:cxn>
                <a:cxn ang="0">
                  <a:pos x="64" y="2"/>
                </a:cxn>
                <a:cxn ang="0">
                  <a:pos x="64" y="1"/>
                </a:cxn>
                <a:cxn ang="0">
                  <a:pos x="62" y="0"/>
                </a:cxn>
                <a:cxn ang="0">
                  <a:pos x="61" y="1"/>
                </a:cxn>
                <a:cxn ang="0">
                  <a:pos x="61" y="2"/>
                </a:cxn>
                <a:cxn ang="0">
                  <a:pos x="61" y="2"/>
                </a:cxn>
              </a:cxnLst>
              <a:rect l="0" t="0" r="r" b="b"/>
              <a:pathLst>
                <a:path w="64" h="524">
                  <a:moveTo>
                    <a:pt x="61" y="2"/>
                  </a:moveTo>
                  <a:lnTo>
                    <a:pt x="55" y="17"/>
                  </a:lnTo>
                  <a:lnTo>
                    <a:pt x="51" y="33"/>
                  </a:lnTo>
                  <a:lnTo>
                    <a:pt x="46" y="48"/>
                  </a:lnTo>
                  <a:lnTo>
                    <a:pt x="42" y="64"/>
                  </a:lnTo>
                  <a:lnTo>
                    <a:pt x="37" y="79"/>
                  </a:lnTo>
                  <a:lnTo>
                    <a:pt x="32" y="95"/>
                  </a:lnTo>
                  <a:lnTo>
                    <a:pt x="29" y="110"/>
                  </a:lnTo>
                  <a:lnTo>
                    <a:pt x="24" y="127"/>
                  </a:lnTo>
                  <a:lnTo>
                    <a:pt x="16" y="161"/>
                  </a:lnTo>
                  <a:lnTo>
                    <a:pt x="9" y="197"/>
                  </a:lnTo>
                  <a:lnTo>
                    <a:pt x="5" y="233"/>
                  </a:lnTo>
                  <a:lnTo>
                    <a:pt x="1" y="268"/>
                  </a:lnTo>
                  <a:lnTo>
                    <a:pt x="0" y="302"/>
                  </a:lnTo>
                  <a:lnTo>
                    <a:pt x="1" y="335"/>
                  </a:lnTo>
                  <a:lnTo>
                    <a:pt x="5" y="368"/>
                  </a:lnTo>
                  <a:lnTo>
                    <a:pt x="11" y="402"/>
                  </a:lnTo>
                  <a:lnTo>
                    <a:pt x="14" y="417"/>
                  </a:lnTo>
                  <a:lnTo>
                    <a:pt x="17" y="433"/>
                  </a:lnTo>
                  <a:lnTo>
                    <a:pt x="21" y="448"/>
                  </a:lnTo>
                  <a:lnTo>
                    <a:pt x="26" y="464"/>
                  </a:lnTo>
                  <a:lnTo>
                    <a:pt x="30" y="479"/>
                  </a:lnTo>
                  <a:lnTo>
                    <a:pt x="34" y="494"/>
                  </a:lnTo>
                  <a:lnTo>
                    <a:pt x="38" y="508"/>
                  </a:lnTo>
                  <a:lnTo>
                    <a:pt x="45" y="522"/>
                  </a:lnTo>
                  <a:lnTo>
                    <a:pt x="49" y="524"/>
                  </a:lnTo>
                  <a:lnTo>
                    <a:pt x="52" y="522"/>
                  </a:lnTo>
                  <a:lnTo>
                    <a:pt x="54" y="517"/>
                  </a:lnTo>
                  <a:lnTo>
                    <a:pt x="55" y="514"/>
                  </a:lnTo>
                  <a:lnTo>
                    <a:pt x="51" y="485"/>
                  </a:lnTo>
                  <a:lnTo>
                    <a:pt x="43" y="456"/>
                  </a:lnTo>
                  <a:lnTo>
                    <a:pt x="35" y="428"/>
                  </a:lnTo>
                  <a:lnTo>
                    <a:pt x="27" y="400"/>
                  </a:lnTo>
                  <a:lnTo>
                    <a:pt x="20" y="366"/>
                  </a:lnTo>
                  <a:lnTo>
                    <a:pt x="15" y="333"/>
                  </a:lnTo>
                  <a:lnTo>
                    <a:pt x="13" y="298"/>
                  </a:lnTo>
                  <a:lnTo>
                    <a:pt x="13" y="265"/>
                  </a:lnTo>
                  <a:lnTo>
                    <a:pt x="15" y="231"/>
                  </a:lnTo>
                  <a:lnTo>
                    <a:pt x="20" y="198"/>
                  </a:lnTo>
                  <a:lnTo>
                    <a:pt x="24" y="165"/>
                  </a:lnTo>
                  <a:lnTo>
                    <a:pt x="31" y="131"/>
                  </a:lnTo>
                  <a:lnTo>
                    <a:pt x="38" y="99"/>
                  </a:lnTo>
                  <a:lnTo>
                    <a:pt x="45" y="67"/>
                  </a:lnTo>
                  <a:lnTo>
                    <a:pt x="54" y="34"/>
                  </a:lnTo>
                  <a:lnTo>
                    <a:pt x="64" y="2"/>
                  </a:lnTo>
                  <a:lnTo>
                    <a:pt x="64" y="1"/>
                  </a:lnTo>
                  <a:lnTo>
                    <a:pt x="62" y="0"/>
                  </a:lnTo>
                  <a:lnTo>
                    <a:pt x="61" y="1"/>
                  </a:lnTo>
                  <a:lnTo>
                    <a:pt x="61" y="2"/>
                  </a:lnTo>
                  <a:lnTo>
                    <a:pt x="61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78" name="Freeform 130"/>
            <p:cNvSpPr>
              <a:spLocks/>
            </p:cNvSpPr>
            <p:nvPr/>
          </p:nvSpPr>
          <p:spPr bwMode="auto">
            <a:xfrm>
              <a:off x="4675" y="1582"/>
              <a:ext cx="80" cy="195"/>
            </a:xfrm>
            <a:custGeom>
              <a:avLst/>
              <a:gdLst/>
              <a:ahLst/>
              <a:cxnLst>
                <a:cxn ang="0">
                  <a:pos x="11" y="376"/>
                </a:cxn>
                <a:cxn ang="0">
                  <a:pos x="21" y="354"/>
                </a:cxn>
                <a:cxn ang="0">
                  <a:pos x="31" y="331"/>
                </a:cxn>
                <a:cxn ang="0">
                  <a:pos x="41" y="308"/>
                </a:cxn>
                <a:cxn ang="0">
                  <a:pos x="50" y="284"/>
                </a:cxn>
                <a:cxn ang="0">
                  <a:pos x="60" y="260"/>
                </a:cxn>
                <a:cxn ang="0">
                  <a:pos x="72" y="235"/>
                </a:cxn>
                <a:cxn ang="0">
                  <a:pos x="84" y="210"/>
                </a:cxn>
                <a:cxn ang="0">
                  <a:pos x="96" y="186"/>
                </a:cxn>
                <a:cxn ang="0">
                  <a:pos x="106" y="162"/>
                </a:cxn>
                <a:cxn ang="0">
                  <a:pos x="117" y="138"/>
                </a:cxn>
                <a:cxn ang="0">
                  <a:pos x="126" y="114"/>
                </a:cxn>
                <a:cxn ang="0">
                  <a:pos x="135" y="89"/>
                </a:cxn>
                <a:cxn ang="0">
                  <a:pos x="144" y="65"/>
                </a:cxn>
                <a:cxn ang="0">
                  <a:pos x="153" y="41"/>
                </a:cxn>
                <a:cxn ang="0">
                  <a:pos x="160" y="17"/>
                </a:cxn>
                <a:cxn ang="0">
                  <a:pos x="158" y="0"/>
                </a:cxn>
                <a:cxn ang="0">
                  <a:pos x="145" y="3"/>
                </a:cxn>
                <a:cxn ang="0">
                  <a:pos x="134" y="17"/>
                </a:cxn>
                <a:cxn ang="0">
                  <a:pos x="127" y="40"/>
                </a:cxn>
                <a:cxn ang="0">
                  <a:pos x="121" y="64"/>
                </a:cxn>
                <a:cxn ang="0">
                  <a:pos x="113" y="88"/>
                </a:cxn>
                <a:cxn ang="0">
                  <a:pos x="106" y="114"/>
                </a:cxn>
                <a:cxn ang="0">
                  <a:pos x="98" y="138"/>
                </a:cxn>
                <a:cxn ang="0">
                  <a:pos x="89" y="162"/>
                </a:cxn>
                <a:cxn ang="0">
                  <a:pos x="80" y="186"/>
                </a:cxn>
                <a:cxn ang="0">
                  <a:pos x="65" y="221"/>
                </a:cxn>
                <a:cxn ang="0">
                  <a:pos x="48" y="269"/>
                </a:cxn>
                <a:cxn ang="0">
                  <a:pos x="30" y="316"/>
                </a:cxn>
                <a:cxn ang="0">
                  <a:pos x="12" y="365"/>
                </a:cxn>
                <a:cxn ang="0">
                  <a:pos x="0" y="389"/>
                </a:cxn>
                <a:cxn ang="0">
                  <a:pos x="4" y="389"/>
                </a:cxn>
                <a:cxn ang="0">
                  <a:pos x="5" y="388"/>
                </a:cxn>
              </a:cxnLst>
              <a:rect l="0" t="0" r="r" b="b"/>
              <a:pathLst>
                <a:path w="162" h="389">
                  <a:moveTo>
                    <a:pt x="5" y="388"/>
                  </a:moveTo>
                  <a:lnTo>
                    <a:pt x="11" y="376"/>
                  </a:lnTo>
                  <a:lnTo>
                    <a:pt x="16" y="365"/>
                  </a:lnTo>
                  <a:lnTo>
                    <a:pt x="21" y="354"/>
                  </a:lnTo>
                  <a:lnTo>
                    <a:pt x="27" y="343"/>
                  </a:lnTo>
                  <a:lnTo>
                    <a:pt x="31" y="331"/>
                  </a:lnTo>
                  <a:lnTo>
                    <a:pt x="36" y="320"/>
                  </a:lnTo>
                  <a:lnTo>
                    <a:pt x="41" y="308"/>
                  </a:lnTo>
                  <a:lnTo>
                    <a:pt x="45" y="297"/>
                  </a:lnTo>
                  <a:lnTo>
                    <a:pt x="50" y="284"/>
                  </a:lnTo>
                  <a:lnTo>
                    <a:pt x="56" y="271"/>
                  </a:lnTo>
                  <a:lnTo>
                    <a:pt x="60" y="260"/>
                  </a:lnTo>
                  <a:lnTo>
                    <a:pt x="66" y="247"/>
                  </a:lnTo>
                  <a:lnTo>
                    <a:pt x="72" y="235"/>
                  </a:lnTo>
                  <a:lnTo>
                    <a:pt x="79" y="223"/>
                  </a:lnTo>
                  <a:lnTo>
                    <a:pt x="84" y="210"/>
                  </a:lnTo>
                  <a:lnTo>
                    <a:pt x="90" y="198"/>
                  </a:lnTo>
                  <a:lnTo>
                    <a:pt x="96" y="186"/>
                  </a:lnTo>
                  <a:lnTo>
                    <a:pt x="102" y="175"/>
                  </a:lnTo>
                  <a:lnTo>
                    <a:pt x="106" y="162"/>
                  </a:lnTo>
                  <a:lnTo>
                    <a:pt x="112" y="150"/>
                  </a:lnTo>
                  <a:lnTo>
                    <a:pt x="117" y="138"/>
                  </a:lnTo>
                  <a:lnTo>
                    <a:pt x="121" y="126"/>
                  </a:lnTo>
                  <a:lnTo>
                    <a:pt x="126" y="114"/>
                  </a:lnTo>
                  <a:lnTo>
                    <a:pt x="130" y="102"/>
                  </a:lnTo>
                  <a:lnTo>
                    <a:pt x="135" y="89"/>
                  </a:lnTo>
                  <a:lnTo>
                    <a:pt x="140" y="78"/>
                  </a:lnTo>
                  <a:lnTo>
                    <a:pt x="144" y="65"/>
                  </a:lnTo>
                  <a:lnTo>
                    <a:pt x="149" y="54"/>
                  </a:lnTo>
                  <a:lnTo>
                    <a:pt x="153" y="41"/>
                  </a:lnTo>
                  <a:lnTo>
                    <a:pt x="157" y="29"/>
                  </a:lnTo>
                  <a:lnTo>
                    <a:pt x="160" y="17"/>
                  </a:lnTo>
                  <a:lnTo>
                    <a:pt x="162" y="5"/>
                  </a:lnTo>
                  <a:lnTo>
                    <a:pt x="158" y="0"/>
                  </a:lnTo>
                  <a:lnTo>
                    <a:pt x="152" y="0"/>
                  </a:lnTo>
                  <a:lnTo>
                    <a:pt x="145" y="3"/>
                  </a:lnTo>
                  <a:lnTo>
                    <a:pt x="141" y="8"/>
                  </a:lnTo>
                  <a:lnTo>
                    <a:pt x="134" y="17"/>
                  </a:lnTo>
                  <a:lnTo>
                    <a:pt x="130" y="28"/>
                  </a:lnTo>
                  <a:lnTo>
                    <a:pt x="127" y="40"/>
                  </a:lnTo>
                  <a:lnTo>
                    <a:pt x="125" y="51"/>
                  </a:lnTo>
                  <a:lnTo>
                    <a:pt x="121" y="64"/>
                  </a:lnTo>
                  <a:lnTo>
                    <a:pt x="118" y="77"/>
                  </a:lnTo>
                  <a:lnTo>
                    <a:pt x="113" y="88"/>
                  </a:lnTo>
                  <a:lnTo>
                    <a:pt x="110" y="101"/>
                  </a:lnTo>
                  <a:lnTo>
                    <a:pt x="106" y="114"/>
                  </a:lnTo>
                  <a:lnTo>
                    <a:pt x="102" y="125"/>
                  </a:lnTo>
                  <a:lnTo>
                    <a:pt x="98" y="138"/>
                  </a:lnTo>
                  <a:lnTo>
                    <a:pt x="94" y="149"/>
                  </a:lnTo>
                  <a:lnTo>
                    <a:pt x="89" y="162"/>
                  </a:lnTo>
                  <a:lnTo>
                    <a:pt x="84" y="173"/>
                  </a:lnTo>
                  <a:lnTo>
                    <a:pt x="80" y="186"/>
                  </a:lnTo>
                  <a:lnTo>
                    <a:pt x="75" y="198"/>
                  </a:lnTo>
                  <a:lnTo>
                    <a:pt x="65" y="221"/>
                  </a:lnTo>
                  <a:lnTo>
                    <a:pt x="57" y="245"/>
                  </a:lnTo>
                  <a:lnTo>
                    <a:pt x="48" y="269"/>
                  </a:lnTo>
                  <a:lnTo>
                    <a:pt x="39" y="292"/>
                  </a:lnTo>
                  <a:lnTo>
                    <a:pt x="30" y="316"/>
                  </a:lnTo>
                  <a:lnTo>
                    <a:pt x="22" y="341"/>
                  </a:lnTo>
                  <a:lnTo>
                    <a:pt x="12" y="365"/>
                  </a:lnTo>
                  <a:lnTo>
                    <a:pt x="1" y="388"/>
                  </a:lnTo>
                  <a:lnTo>
                    <a:pt x="0" y="389"/>
                  </a:lnTo>
                  <a:lnTo>
                    <a:pt x="1" y="389"/>
                  </a:lnTo>
                  <a:lnTo>
                    <a:pt x="4" y="389"/>
                  </a:lnTo>
                  <a:lnTo>
                    <a:pt x="5" y="388"/>
                  </a:lnTo>
                  <a:lnTo>
                    <a:pt x="5" y="38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79" name="Freeform 131"/>
            <p:cNvSpPr>
              <a:spLocks/>
            </p:cNvSpPr>
            <p:nvPr/>
          </p:nvSpPr>
          <p:spPr bwMode="auto">
            <a:xfrm>
              <a:off x="4383" y="1973"/>
              <a:ext cx="88" cy="165"/>
            </a:xfrm>
            <a:custGeom>
              <a:avLst/>
              <a:gdLst/>
              <a:ahLst/>
              <a:cxnLst>
                <a:cxn ang="0">
                  <a:pos x="16" y="303"/>
                </a:cxn>
                <a:cxn ang="0">
                  <a:pos x="7" y="250"/>
                </a:cxn>
                <a:cxn ang="0">
                  <a:pos x="12" y="212"/>
                </a:cxn>
                <a:cxn ang="0">
                  <a:pos x="19" y="188"/>
                </a:cxn>
                <a:cxn ang="0">
                  <a:pos x="28" y="163"/>
                </a:cxn>
                <a:cxn ang="0">
                  <a:pos x="39" y="140"/>
                </a:cxn>
                <a:cxn ang="0">
                  <a:pos x="51" y="120"/>
                </a:cxn>
                <a:cxn ang="0">
                  <a:pos x="61" y="101"/>
                </a:cxn>
                <a:cxn ang="0">
                  <a:pos x="74" y="83"/>
                </a:cxn>
                <a:cxn ang="0">
                  <a:pos x="88" y="65"/>
                </a:cxn>
                <a:cxn ang="0">
                  <a:pos x="99" y="53"/>
                </a:cxn>
                <a:cxn ang="0">
                  <a:pos x="108" y="44"/>
                </a:cxn>
                <a:cxn ang="0">
                  <a:pos x="119" y="35"/>
                </a:cxn>
                <a:cxn ang="0">
                  <a:pos x="129" y="27"/>
                </a:cxn>
                <a:cxn ang="0">
                  <a:pos x="138" y="22"/>
                </a:cxn>
                <a:cxn ang="0">
                  <a:pos x="149" y="17"/>
                </a:cxn>
                <a:cxn ang="0">
                  <a:pos x="159" y="14"/>
                </a:cxn>
                <a:cxn ang="0">
                  <a:pos x="170" y="10"/>
                </a:cxn>
                <a:cxn ang="0">
                  <a:pos x="176" y="7"/>
                </a:cxn>
                <a:cxn ang="0">
                  <a:pos x="178" y="1"/>
                </a:cxn>
                <a:cxn ang="0">
                  <a:pos x="165" y="1"/>
                </a:cxn>
                <a:cxn ang="0">
                  <a:pos x="144" y="9"/>
                </a:cxn>
                <a:cxn ang="0">
                  <a:pos x="126" y="22"/>
                </a:cxn>
                <a:cxn ang="0">
                  <a:pos x="108" y="35"/>
                </a:cxn>
                <a:cxn ang="0">
                  <a:pos x="92" y="52"/>
                </a:cxn>
                <a:cxn ang="0">
                  <a:pos x="76" y="71"/>
                </a:cxn>
                <a:cxn ang="0">
                  <a:pos x="61" y="93"/>
                </a:cxn>
                <a:cxn ang="0">
                  <a:pos x="47" y="115"/>
                </a:cxn>
                <a:cxn ang="0">
                  <a:pos x="35" y="139"/>
                </a:cxn>
                <a:cxn ang="0">
                  <a:pos x="22" y="164"/>
                </a:cxn>
                <a:cxn ang="0">
                  <a:pos x="12" y="191"/>
                </a:cxn>
                <a:cxn ang="0">
                  <a:pos x="5" y="219"/>
                </a:cxn>
                <a:cxn ang="0">
                  <a:pos x="0" y="258"/>
                </a:cxn>
                <a:cxn ang="0">
                  <a:pos x="13" y="308"/>
                </a:cxn>
                <a:cxn ang="0">
                  <a:pos x="29" y="329"/>
                </a:cxn>
                <a:cxn ang="0">
                  <a:pos x="30" y="329"/>
                </a:cxn>
                <a:cxn ang="0">
                  <a:pos x="30" y="329"/>
                </a:cxn>
              </a:cxnLst>
              <a:rect l="0" t="0" r="r" b="b"/>
              <a:pathLst>
                <a:path w="178" h="329">
                  <a:moveTo>
                    <a:pt x="30" y="329"/>
                  </a:moveTo>
                  <a:lnTo>
                    <a:pt x="16" y="303"/>
                  </a:lnTo>
                  <a:lnTo>
                    <a:pt x="9" y="276"/>
                  </a:lnTo>
                  <a:lnTo>
                    <a:pt x="7" y="250"/>
                  </a:lnTo>
                  <a:lnTo>
                    <a:pt x="9" y="224"/>
                  </a:lnTo>
                  <a:lnTo>
                    <a:pt x="12" y="212"/>
                  </a:lnTo>
                  <a:lnTo>
                    <a:pt x="15" y="199"/>
                  </a:lnTo>
                  <a:lnTo>
                    <a:pt x="19" y="188"/>
                  </a:lnTo>
                  <a:lnTo>
                    <a:pt x="23" y="175"/>
                  </a:lnTo>
                  <a:lnTo>
                    <a:pt x="28" y="163"/>
                  </a:lnTo>
                  <a:lnTo>
                    <a:pt x="34" y="152"/>
                  </a:lnTo>
                  <a:lnTo>
                    <a:pt x="39" y="140"/>
                  </a:lnTo>
                  <a:lnTo>
                    <a:pt x="45" y="129"/>
                  </a:lnTo>
                  <a:lnTo>
                    <a:pt x="51" y="120"/>
                  </a:lnTo>
                  <a:lnTo>
                    <a:pt x="55" y="110"/>
                  </a:lnTo>
                  <a:lnTo>
                    <a:pt x="61" y="101"/>
                  </a:lnTo>
                  <a:lnTo>
                    <a:pt x="68" y="92"/>
                  </a:lnTo>
                  <a:lnTo>
                    <a:pt x="74" y="83"/>
                  </a:lnTo>
                  <a:lnTo>
                    <a:pt x="81" y="75"/>
                  </a:lnTo>
                  <a:lnTo>
                    <a:pt x="88" y="65"/>
                  </a:lnTo>
                  <a:lnTo>
                    <a:pt x="95" y="57"/>
                  </a:lnTo>
                  <a:lnTo>
                    <a:pt x="99" y="53"/>
                  </a:lnTo>
                  <a:lnTo>
                    <a:pt x="104" y="48"/>
                  </a:lnTo>
                  <a:lnTo>
                    <a:pt x="108" y="44"/>
                  </a:lnTo>
                  <a:lnTo>
                    <a:pt x="113" y="39"/>
                  </a:lnTo>
                  <a:lnTo>
                    <a:pt x="119" y="35"/>
                  </a:lnTo>
                  <a:lnTo>
                    <a:pt x="123" y="31"/>
                  </a:lnTo>
                  <a:lnTo>
                    <a:pt x="129" y="27"/>
                  </a:lnTo>
                  <a:lnTo>
                    <a:pt x="134" y="24"/>
                  </a:lnTo>
                  <a:lnTo>
                    <a:pt x="138" y="22"/>
                  </a:lnTo>
                  <a:lnTo>
                    <a:pt x="143" y="19"/>
                  </a:lnTo>
                  <a:lnTo>
                    <a:pt x="149" y="17"/>
                  </a:lnTo>
                  <a:lnTo>
                    <a:pt x="153" y="16"/>
                  </a:lnTo>
                  <a:lnTo>
                    <a:pt x="159" y="14"/>
                  </a:lnTo>
                  <a:lnTo>
                    <a:pt x="164" y="11"/>
                  </a:lnTo>
                  <a:lnTo>
                    <a:pt x="170" y="10"/>
                  </a:lnTo>
                  <a:lnTo>
                    <a:pt x="174" y="8"/>
                  </a:lnTo>
                  <a:lnTo>
                    <a:pt x="176" y="7"/>
                  </a:lnTo>
                  <a:lnTo>
                    <a:pt x="178" y="3"/>
                  </a:lnTo>
                  <a:lnTo>
                    <a:pt x="178" y="1"/>
                  </a:lnTo>
                  <a:lnTo>
                    <a:pt x="175" y="0"/>
                  </a:lnTo>
                  <a:lnTo>
                    <a:pt x="165" y="1"/>
                  </a:lnTo>
                  <a:lnTo>
                    <a:pt x="155" y="4"/>
                  </a:lnTo>
                  <a:lnTo>
                    <a:pt x="144" y="9"/>
                  </a:lnTo>
                  <a:lnTo>
                    <a:pt x="135" y="15"/>
                  </a:lnTo>
                  <a:lnTo>
                    <a:pt x="126" y="22"/>
                  </a:lnTo>
                  <a:lnTo>
                    <a:pt x="117" y="29"/>
                  </a:lnTo>
                  <a:lnTo>
                    <a:pt x="108" y="35"/>
                  </a:lnTo>
                  <a:lnTo>
                    <a:pt x="102" y="42"/>
                  </a:lnTo>
                  <a:lnTo>
                    <a:pt x="92" y="52"/>
                  </a:lnTo>
                  <a:lnTo>
                    <a:pt x="84" y="62"/>
                  </a:lnTo>
                  <a:lnTo>
                    <a:pt x="76" y="71"/>
                  </a:lnTo>
                  <a:lnTo>
                    <a:pt x="68" y="83"/>
                  </a:lnTo>
                  <a:lnTo>
                    <a:pt x="61" y="93"/>
                  </a:lnTo>
                  <a:lnTo>
                    <a:pt x="54" y="105"/>
                  </a:lnTo>
                  <a:lnTo>
                    <a:pt x="47" y="115"/>
                  </a:lnTo>
                  <a:lnTo>
                    <a:pt x="42" y="126"/>
                  </a:lnTo>
                  <a:lnTo>
                    <a:pt x="35" y="139"/>
                  </a:lnTo>
                  <a:lnTo>
                    <a:pt x="29" y="152"/>
                  </a:lnTo>
                  <a:lnTo>
                    <a:pt x="22" y="164"/>
                  </a:lnTo>
                  <a:lnTo>
                    <a:pt x="17" y="177"/>
                  </a:lnTo>
                  <a:lnTo>
                    <a:pt x="12" y="191"/>
                  </a:lnTo>
                  <a:lnTo>
                    <a:pt x="8" y="205"/>
                  </a:lnTo>
                  <a:lnTo>
                    <a:pt x="5" y="219"/>
                  </a:lnTo>
                  <a:lnTo>
                    <a:pt x="1" y="232"/>
                  </a:lnTo>
                  <a:lnTo>
                    <a:pt x="0" y="258"/>
                  </a:lnTo>
                  <a:lnTo>
                    <a:pt x="4" y="284"/>
                  </a:lnTo>
                  <a:lnTo>
                    <a:pt x="13" y="308"/>
                  </a:lnTo>
                  <a:lnTo>
                    <a:pt x="29" y="329"/>
                  </a:lnTo>
                  <a:lnTo>
                    <a:pt x="29" y="329"/>
                  </a:lnTo>
                  <a:lnTo>
                    <a:pt x="30" y="329"/>
                  </a:lnTo>
                  <a:lnTo>
                    <a:pt x="30" y="329"/>
                  </a:lnTo>
                  <a:lnTo>
                    <a:pt x="30" y="329"/>
                  </a:lnTo>
                  <a:lnTo>
                    <a:pt x="30" y="3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2180" name="Freeform 132"/>
            <p:cNvSpPr>
              <a:spLocks/>
            </p:cNvSpPr>
            <p:nvPr/>
          </p:nvSpPr>
          <p:spPr bwMode="auto">
            <a:xfrm>
              <a:off x="4375" y="1942"/>
              <a:ext cx="69" cy="152"/>
            </a:xfrm>
            <a:custGeom>
              <a:avLst/>
              <a:gdLst/>
              <a:ahLst/>
              <a:cxnLst>
                <a:cxn ang="0">
                  <a:pos x="4" y="282"/>
                </a:cxn>
                <a:cxn ang="0">
                  <a:pos x="6" y="240"/>
                </a:cxn>
                <a:cxn ang="0">
                  <a:pos x="13" y="210"/>
                </a:cxn>
                <a:cxn ang="0">
                  <a:pos x="15" y="190"/>
                </a:cxn>
                <a:cxn ang="0">
                  <a:pos x="20" y="169"/>
                </a:cxn>
                <a:cxn ang="0">
                  <a:pos x="27" y="147"/>
                </a:cxn>
                <a:cxn ang="0">
                  <a:pos x="36" y="127"/>
                </a:cxn>
                <a:cxn ang="0">
                  <a:pos x="46" y="109"/>
                </a:cxn>
                <a:cxn ang="0">
                  <a:pos x="57" y="93"/>
                </a:cxn>
                <a:cxn ang="0">
                  <a:pos x="69" y="76"/>
                </a:cxn>
                <a:cxn ang="0">
                  <a:pos x="82" y="59"/>
                </a:cxn>
                <a:cxn ang="0">
                  <a:pos x="96" y="44"/>
                </a:cxn>
                <a:cxn ang="0">
                  <a:pos x="111" y="29"/>
                </a:cxn>
                <a:cxn ang="0">
                  <a:pos x="128" y="17"/>
                </a:cxn>
                <a:cxn ang="0">
                  <a:pos x="138" y="6"/>
                </a:cxn>
                <a:cxn ang="0">
                  <a:pos x="137" y="0"/>
                </a:cxn>
                <a:cxn ang="0">
                  <a:pos x="122" y="3"/>
                </a:cxn>
                <a:cxn ang="0">
                  <a:pos x="105" y="15"/>
                </a:cxn>
                <a:cxn ang="0">
                  <a:pos x="90" y="29"/>
                </a:cxn>
                <a:cxn ang="0">
                  <a:pos x="76" y="46"/>
                </a:cxn>
                <a:cxn ang="0">
                  <a:pos x="63" y="63"/>
                </a:cxn>
                <a:cxn ang="0">
                  <a:pos x="51" y="81"/>
                </a:cxn>
                <a:cxn ang="0">
                  <a:pos x="39" y="100"/>
                </a:cxn>
                <a:cxn ang="0">
                  <a:pos x="29" y="119"/>
                </a:cxn>
                <a:cxn ang="0">
                  <a:pos x="20" y="140"/>
                </a:cxn>
                <a:cxn ang="0">
                  <a:pos x="13" y="160"/>
                </a:cxn>
                <a:cxn ang="0">
                  <a:pos x="9" y="183"/>
                </a:cxn>
                <a:cxn ang="0">
                  <a:pos x="7" y="208"/>
                </a:cxn>
                <a:cxn ang="0">
                  <a:pos x="1" y="241"/>
                </a:cxn>
                <a:cxn ang="0">
                  <a:pos x="2" y="283"/>
                </a:cxn>
                <a:cxn ang="0">
                  <a:pos x="9" y="304"/>
                </a:cxn>
                <a:cxn ang="0">
                  <a:pos x="9" y="304"/>
                </a:cxn>
                <a:cxn ang="0">
                  <a:pos x="9" y="303"/>
                </a:cxn>
              </a:cxnLst>
              <a:rect l="0" t="0" r="r" b="b"/>
              <a:pathLst>
                <a:path w="139" h="304">
                  <a:moveTo>
                    <a:pt x="9" y="303"/>
                  </a:moveTo>
                  <a:lnTo>
                    <a:pt x="4" y="282"/>
                  </a:lnTo>
                  <a:lnTo>
                    <a:pt x="4" y="261"/>
                  </a:lnTo>
                  <a:lnTo>
                    <a:pt x="6" y="240"/>
                  </a:lnTo>
                  <a:lnTo>
                    <a:pt x="10" y="220"/>
                  </a:lnTo>
                  <a:lnTo>
                    <a:pt x="13" y="210"/>
                  </a:lnTo>
                  <a:lnTo>
                    <a:pt x="14" y="200"/>
                  </a:lnTo>
                  <a:lnTo>
                    <a:pt x="15" y="190"/>
                  </a:lnTo>
                  <a:lnTo>
                    <a:pt x="16" y="180"/>
                  </a:lnTo>
                  <a:lnTo>
                    <a:pt x="20" y="169"/>
                  </a:lnTo>
                  <a:lnTo>
                    <a:pt x="23" y="159"/>
                  </a:lnTo>
                  <a:lnTo>
                    <a:pt x="27" y="147"/>
                  </a:lnTo>
                  <a:lnTo>
                    <a:pt x="31" y="137"/>
                  </a:lnTo>
                  <a:lnTo>
                    <a:pt x="36" y="127"/>
                  </a:lnTo>
                  <a:lnTo>
                    <a:pt x="40" y="118"/>
                  </a:lnTo>
                  <a:lnTo>
                    <a:pt x="46" y="109"/>
                  </a:lnTo>
                  <a:lnTo>
                    <a:pt x="52" y="101"/>
                  </a:lnTo>
                  <a:lnTo>
                    <a:pt x="57" y="93"/>
                  </a:lnTo>
                  <a:lnTo>
                    <a:pt x="63" y="84"/>
                  </a:lnTo>
                  <a:lnTo>
                    <a:pt x="69" y="76"/>
                  </a:lnTo>
                  <a:lnTo>
                    <a:pt x="75" y="68"/>
                  </a:lnTo>
                  <a:lnTo>
                    <a:pt x="82" y="59"/>
                  </a:lnTo>
                  <a:lnTo>
                    <a:pt x="89" y="51"/>
                  </a:lnTo>
                  <a:lnTo>
                    <a:pt x="96" y="44"/>
                  </a:lnTo>
                  <a:lnTo>
                    <a:pt x="103" y="36"/>
                  </a:lnTo>
                  <a:lnTo>
                    <a:pt x="111" y="29"/>
                  </a:lnTo>
                  <a:lnTo>
                    <a:pt x="120" y="23"/>
                  </a:lnTo>
                  <a:lnTo>
                    <a:pt x="128" y="17"/>
                  </a:lnTo>
                  <a:lnTo>
                    <a:pt x="136" y="10"/>
                  </a:lnTo>
                  <a:lnTo>
                    <a:pt x="138" y="6"/>
                  </a:lnTo>
                  <a:lnTo>
                    <a:pt x="139" y="2"/>
                  </a:lnTo>
                  <a:lnTo>
                    <a:pt x="137" y="0"/>
                  </a:lnTo>
                  <a:lnTo>
                    <a:pt x="131" y="0"/>
                  </a:lnTo>
                  <a:lnTo>
                    <a:pt x="122" y="3"/>
                  </a:lnTo>
                  <a:lnTo>
                    <a:pt x="113" y="8"/>
                  </a:lnTo>
                  <a:lnTo>
                    <a:pt x="105" y="15"/>
                  </a:lnTo>
                  <a:lnTo>
                    <a:pt x="97" y="21"/>
                  </a:lnTo>
                  <a:lnTo>
                    <a:pt x="90" y="29"/>
                  </a:lnTo>
                  <a:lnTo>
                    <a:pt x="83" y="38"/>
                  </a:lnTo>
                  <a:lnTo>
                    <a:pt x="76" y="46"/>
                  </a:lnTo>
                  <a:lnTo>
                    <a:pt x="70" y="54"/>
                  </a:lnTo>
                  <a:lnTo>
                    <a:pt x="63" y="63"/>
                  </a:lnTo>
                  <a:lnTo>
                    <a:pt x="57" y="72"/>
                  </a:lnTo>
                  <a:lnTo>
                    <a:pt x="51" y="81"/>
                  </a:lnTo>
                  <a:lnTo>
                    <a:pt x="45" y="91"/>
                  </a:lnTo>
                  <a:lnTo>
                    <a:pt x="39" y="100"/>
                  </a:lnTo>
                  <a:lnTo>
                    <a:pt x="33" y="110"/>
                  </a:lnTo>
                  <a:lnTo>
                    <a:pt x="29" y="119"/>
                  </a:lnTo>
                  <a:lnTo>
                    <a:pt x="24" y="130"/>
                  </a:lnTo>
                  <a:lnTo>
                    <a:pt x="20" y="140"/>
                  </a:lnTo>
                  <a:lnTo>
                    <a:pt x="16" y="149"/>
                  </a:lnTo>
                  <a:lnTo>
                    <a:pt x="13" y="160"/>
                  </a:lnTo>
                  <a:lnTo>
                    <a:pt x="10" y="170"/>
                  </a:lnTo>
                  <a:lnTo>
                    <a:pt x="9" y="183"/>
                  </a:lnTo>
                  <a:lnTo>
                    <a:pt x="8" y="195"/>
                  </a:lnTo>
                  <a:lnTo>
                    <a:pt x="7" y="208"/>
                  </a:lnTo>
                  <a:lnTo>
                    <a:pt x="6" y="221"/>
                  </a:lnTo>
                  <a:lnTo>
                    <a:pt x="1" y="241"/>
                  </a:lnTo>
                  <a:lnTo>
                    <a:pt x="0" y="262"/>
                  </a:lnTo>
                  <a:lnTo>
                    <a:pt x="2" y="283"/>
                  </a:lnTo>
                  <a:lnTo>
                    <a:pt x="9" y="304"/>
                  </a:lnTo>
                  <a:lnTo>
                    <a:pt x="9" y="304"/>
                  </a:lnTo>
                  <a:lnTo>
                    <a:pt x="9" y="304"/>
                  </a:lnTo>
                  <a:lnTo>
                    <a:pt x="9" y="304"/>
                  </a:lnTo>
                  <a:lnTo>
                    <a:pt x="9" y="303"/>
                  </a:lnTo>
                  <a:lnTo>
                    <a:pt x="9" y="3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</p:grpSp>
    </p:spTree>
  </p:cSld>
  <p:clrMapOvr>
    <a:masterClrMapping/>
  </p:clrMapOvr>
  <p:transition spd="slow">
    <p:split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Negligence- Damages</a:t>
            </a:r>
            <a:endParaRPr lang="en-US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C:\Program Files\Microsoft Office\MEDIA\CAGCAT10\j0222015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304800"/>
            <a:ext cx="1780337" cy="1786738"/>
          </a:xfrm>
          <a:prstGeom prst="rect">
            <a:avLst/>
          </a:prstGeom>
          <a:noFill/>
        </p:spPr>
      </p:pic>
      <p:pic>
        <p:nvPicPr>
          <p:cNvPr id="1027" name="Picture 3" descr="C:\Users\Owner\AppData\Local\Microsoft\Windows\Temporary Internet Files\Content.IE5\TFGZ1F07\MC900431631[1]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714750" y="2571750"/>
            <a:ext cx="1714500" cy="1714500"/>
          </a:xfrm>
          <a:prstGeom prst="rect">
            <a:avLst/>
          </a:prstGeom>
          <a:noFill/>
        </p:spPr>
      </p:pic>
      <p:pic>
        <p:nvPicPr>
          <p:cNvPr id="1028" name="Picture 4" descr="C:\Users\Owner\AppData\Local\Microsoft\Windows\Temporary Internet Files\Content.IE5\1RW2B09Z\MC900431603[1]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524000" y="2667000"/>
            <a:ext cx="1828572" cy="1828572"/>
          </a:xfrm>
          <a:prstGeom prst="rect">
            <a:avLst/>
          </a:prstGeom>
          <a:noFill/>
        </p:spPr>
      </p:pic>
      <p:pic>
        <p:nvPicPr>
          <p:cNvPr id="1029" name="Picture 5" descr="C:\Users\Owner\AppData\Local\Microsoft\Windows\Temporary Internet Files\Content.IE5\1RW2B09Z\MC900410505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715000" y="2667000"/>
            <a:ext cx="1821256" cy="158733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85800" y="5562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Put Plaintiff back to normal.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52578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Little amount.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48400" y="56388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Teach a lesson to defendant.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1219200" y="4800600"/>
            <a:ext cx="914400" cy="6858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4419600" y="4800600"/>
            <a:ext cx="152400" cy="5334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6934200" y="4800600"/>
            <a:ext cx="609600" cy="8382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zoom dir="in"/>
  </p:transition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106</TotalTime>
  <Words>590</Words>
  <Application>Microsoft Office PowerPoint</Application>
  <PresentationFormat>On-screen Show (4:3)</PresentationFormat>
  <Paragraphs>84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Thatch</vt:lpstr>
      <vt:lpstr>Torts Law </vt:lpstr>
      <vt:lpstr>What is tort law?</vt:lpstr>
      <vt:lpstr>Steps for a civil ligation</vt:lpstr>
      <vt:lpstr>Intentional torts</vt:lpstr>
      <vt:lpstr>Negligence</vt:lpstr>
      <vt:lpstr>Negligence- Duty</vt:lpstr>
      <vt:lpstr>Negligence- Breach of duty</vt:lpstr>
      <vt:lpstr>Negligence- Proximate cause</vt:lpstr>
      <vt:lpstr>Negligence- Damages</vt:lpstr>
      <vt:lpstr>Bibliography</vt:lpstr>
    </vt:vector>
  </TitlesOfParts>
  <Company>SLCC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Torts Law</dc:title>
  <dc:creator>Ciara Bedke</dc:creator>
  <cp:lastModifiedBy>Owner</cp:lastModifiedBy>
  <cp:revision>12</cp:revision>
  <dcterms:created xsi:type="dcterms:W3CDTF">2012-04-23T17:15:12Z</dcterms:created>
  <dcterms:modified xsi:type="dcterms:W3CDTF">2012-04-25T02:10:57Z</dcterms:modified>
</cp:coreProperties>
</file>